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3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Ex4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Ex5.xml" ContentType="application/vnd.ms-office.chartex+xml"/>
  <Override PartName="/ppt/charts/style15.xml" ContentType="application/vnd.ms-office.chartstyle+xml"/>
  <Override PartName="/ppt/charts/colors15.xml" ContentType="application/vnd.ms-office.chartcolorstyle+xml"/>
  <Override PartName="/ppt/charts/chart11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2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Ex6.xml" ContentType="application/vnd.ms-office.chartex+xml"/>
  <Override PartName="/ppt/charts/style18.xml" ContentType="application/vnd.ms-office.chartstyle+xml"/>
  <Override PartName="/ppt/charts/colors18.xml" ContentType="application/vnd.ms-office.chartcolorstyle+xml"/>
  <Override PartName="/ppt/charts/chart13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4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Ex7.xml" ContentType="application/vnd.ms-office.chartex+xml"/>
  <Override PartName="/ppt/charts/style21.xml" ContentType="application/vnd.ms-office.chartstyle+xml"/>
  <Override PartName="/ppt/charts/colors21.xml" ContentType="application/vnd.ms-office.chartcolorstyle+xml"/>
  <Override PartName="/ppt/charts/chart15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6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style24.xml" ContentType="application/vnd.ms-office.chartstyle+xml"/>
  <Override PartName="/ppt/charts/colors24.xml" ContentType="application/vnd.ms-office.chartcolorstyle+xml"/>
  <Override PartName="/ppt/charts/chart1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Ex9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19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20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Ex10.xml" ContentType="application/vnd.ms-office.chartex+xml"/>
  <Override PartName="/ppt/charts/style30.xml" ContentType="application/vnd.ms-office.chartstyle+xml"/>
  <Override PartName="/ppt/charts/colors30.xml" ContentType="application/vnd.ms-office.chartcolorstyle+xml"/>
  <Override PartName="/ppt/charts/chart2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2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Ex11.xml" ContentType="application/vnd.ms-office.chartex+xml"/>
  <Override PartName="/ppt/charts/style33.xml" ContentType="application/vnd.ms-office.chartstyle+xml"/>
  <Override PartName="/ppt/charts/colors33.xml" ContentType="application/vnd.ms-office.chartcolorstyle+xml"/>
  <Override PartName="/ppt/charts/chart23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24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Ex12.xml" ContentType="application/vnd.ms-office.chartex+xml"/>
  <Override PartName="/ppt/charts/style36.xml" ContentType="application/vnd.ms-office.chartstyle+xml"/>
  <Override PartName="/ppt/charts/colors36.xml" ContentType="application/vnd.ms-office.chartcolorstyle+xml"/>
  <Override PartName="/ppt/charts/chart25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6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Ex13.xml" ContentType="application/vnd.ms-office.chartex+xml"/>
  <Override PartName="/ppt/charts/style39.xml" ContentType="application/vnd.ms-office.chartstyle+xml"/>
  <Override PartName="/ppt/charts/colors39.xml" ContentType="application/vnd.ms-office.chartcolorstyle+xml"/>
  <Override PartName="/ppt/charts/chart27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28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29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Ex14.xml" ContentType="application/vnd.ms-office.chartex+xml"/>
  <Override PartName="/ppt/charts/style43.xml" ContentType="application/vnd.ms-office.chartstyle+xml"/>
  <Override PartName="/ppt/charts/colors43.xml" ContentType="application/vnd.ms-office.chartcolorstyle+xml"/>
  <Override PartName="/ppt/charts/chart30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31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rts/chart32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Ex15.xml" ContentType="application/vnd.ms-office.chartex+xml"/>
  <Override PartName="/ppt/charts/style47.xml" ContentType="application/vnd.ms-office.chartstyle+xml"/>
  <Override PartName="/ppt/charts/colors47.xml" ContentType="application/vnd.ms-office.chartcolorstyle+xml"/>
  <Override PartName="/ppt/charts/chart33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34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35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rts/chart36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Ex16.xml" ContentType="application/vnd.ms-office.chartex+xml"/>
  <Override PartName="/ppt/charts/style52.xml" ContentType="application/vnd.ms-office.chartstyle+xml"/>
  <Override PartName="/ppt/charts/colors52.xml" ContentType="application/vnd.ms-office.chartcolorstyle+xml"/>
  <Override PartName="/ppt/charts/chart37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38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39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rts/chart40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Ex17.xml" ContentType="application/vnd.ms-office.chartex+xml"/>
  <Override PartName="/ppt/charts/style57.xml" ContentType="application/vnd.ms-office.chartstyle+xml"/>
  <Override PartName="/ppt/charts/colors57.xml" ContentType="application/vnd.ms-office.chartcolorstyle+xml"/>
  <Override PartName="/ppt/charts/chart41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42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Ex18.xml" ContentType="application/vnd.ms-office.chartex+xml"/>
  <Override PartName="/ppt/charts/style60.xml" ContentType="application/vnd.ms-office.chartstyle+xml"/>
  <Override PartName="/ppt/charts/colors60.xml" ContentType="application/vnd.ms-office.chartcolorstyle+xml"/>
  <Override PartName="/ppt/charts/chart43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44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45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46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charts/chartEx19.xml" ContentType="application/vnd.ms-office.chartex+xml"/>
  <Override PartName="/ppt/charts/style65.xml" ContentType="application/vnd.ms-office.chartstyle+xml"/>
  <Override PartName="/ppt/charts/colors65.xml" ContentType="application/vnd.ms-office.chartcolorstyle+xml"/>
  <Override PartName="/ppt/charts/chart47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48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charts/chart49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50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charts/chartEx20.xml" ContentType="application/vnd.ms-office.chartex+xml"/>
  <Override PartName="/ppt/charts/style70.xml" ContentType="application/vnd.ms-office.chartstyle+xml"/>
  <Override PartName="/ppt/charts/colors70.xml" ContentType="application/vnd.ms-office.chartcolorstyle+xml"/>
  <Override PartName="/ppt/charts/chart5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5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5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charts/chart54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charts/chartEx21.xml" ContentType="application/vnd.ms-office.chartex+xml"/>
  <Override PartName="/ppt/charts/style75.xml" ContentType="application/vnd.ms-office.chartstyle+xml"/>
  <Override PartName="/ppt/charts/colors75.xml" ContentType="application/vnd.ms-office.chartcolorstyle+xml"/>
  <Override PartName="/ppt/charts/chart55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charts/chart56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charts/chart57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charts/chart58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charts/chartEx22.xml" ContentType="application/vnd.ms-office.chartex+xml"/>
  <Override PartName="/ppt/charts/style80.xml" ContentType="application/vnd.ms-office.chartstyle+xml"/>
  <Override PartName="/ppt/charts/colors80.xml" ContentType="application/vnd.ms-office.chartcolorstyle+xml"/>
  <Override PartName="/ppt/charts/chart59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charts/chart60.xml" ContentType="application/vnd.openxmlformats-officedocument.drawingml.chart+xml"/>
  <Override PartName="/ppt/charts/style82.xml" ContentType="application/vnd.ms-office.chartstyle+xml"/>
  <Override PartName="/ppt/charts/chart61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charts/chart62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charts/chartEx23.xml" ContentType="application/vnd.ms-office.chartex+xml"/>
  <Override PartName="/ppt/charts/style85.xml" ContentType="application/vnd.ms-office.chartstyle+xml"/>
  <Override PartName="/ppt/charts/colors85.xml" ContentType="application/vnd.ms-office.chartcolorstyle+xml"/>
  <Override PartName="/ppt/charts/chart63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charts/chart64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charts/chart65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charts/chart66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charts/chartEx24.xml" ContentType="application/vnd.ms-office.chartex+xml"/>
  <Override PartName="/ppt/charts/style90.xml" ContentType="application/vnd.ms-office.chartstyle+xml"/>
  <Override PartName="/ppt/charts/colors90.xml" ContentType="application/vnd.ms-office.chartcolorstyle+xml"/>
  <Override PartName="/ppt/charts/chart67.xml" ContentType="application/vnd.openxmlformats-officedocument.drawingml.chart+xml"/>
  <Override PartName="/ppt/charts/style91.xml" ContentType="application/vnd.ms-office.chartstyle+xml"/>
  <Override PartName="/ppt/charts/colors91.xml" ContentType="application/vnd.ms-office.chartcolorstyle+xml"/>
  <Override PartName="/ppt/charts/chart68.xml" ContentType="application/vnd.openxmlformats-officedocument.drawingml.chart+xml"/>
  <Override PartName="/ppt/charts/style92.xml" ContentType="application/vnd.ms-office.chartstyle+xml"/>
  <Override PartName="/ppt/charts/colors92.xml" ContentType="application/vnd.ms-office.chartcolorstyle+xml"/>
  <Override PartName="/ppt/charts/chart69.xml" ContentType="application/vnd.openxmlformats-officedocument.drawingml.chart+xml"/>
  <Override PartName="/ppt/charts/style93.xml" ContentType="application/vnd.ms-office.chartstyle+xml"/>
  <Override PartName="/ppt/charts/colors93.xml" ContentType="application/vnd.ms-office.chartcolorstyle+xml"/>
  <Override PartName="/ppt/charts/chart70.xml" ContentType="application/vnd.openxmlformats-officedocument.drawingml.chart+xml"/>
  <Override PartName="/ppt/charts/style94.xml" ContentType="application/vnd.ms-office.chartstyle+xml"/>
  <Override PartName="/ppt/charts/colors94.xml" ContentType="application/vnd.ms-office.chartcolorstyle+xml"/>
  <Override PartName="/ppt/charts/chartEx25.xml" ContentType="application/vnd.ms-office.chartex+xml"/>
  <Override PartName="/ppt/charts/style95.xml" ContentType="application/vnd.ms-office.chartstyle+xml"/>
  <Override PartName="/ppt/charts/colors95.xml" ContentType="application/vnd.ms-office.chartcolorstyle+xml"/>
  <Override PartName="/ppt/charts/chart71.xml" ContentType="application/vnd.openxmlformats-officedocument.drawingml.chart+xml"/>
  <Override PartName="/ppt/charts/style96.xml" ContentType="application/vnd.ms-office.chartstyle+xml"/>
  <Override PartName="/ppt/charts/colors96.xml" ContentType="application/vnd.ms-office.chartcolorstyle+xml"/>
  <Override PartName="/ppt/charts/chart72.xml" ContentType="application/vnd.openxmlformats-officedocument.drawingml.chart+xml"/>
  <Override PartName="/ppt/charts/style97.xml" ContentType="application/vnd.ms-office.chartstyle+xml"/>
  <Override PartName="/ppt/charts/colors97.xml" ContentType="application/vnd.ms-office.chartcolorstyle+xml"/>
  <Override PartName="/ppt/charts/chart73.xml" ContentType="application/vnd.openxmlformats-officedocument.drawingml.chart+xml"/>
  <Override PartName="/ppt/charts/style98.xml" ContentType="application/vnd.ms-office.chartstyle+xml"/>
  <Override PartName="/ppt/charts/colors98.xml" ContentType="application/vnd.ms-office.chartcolorstyle+xml"/>
  <Override PartName="/ppt/charts/chart74.xml" ContentType="application/vnd.openxmlformats-officedocument.drawingml.chart+xml"/>
  <Override PartName="/ppt/charts/style99.xml" ContentType="application/vnd.ms-office.chartstyle+xml"/>
  <Override PartName="/ppt/charts/colors99.xml" ContentType="application/vnd.ms-office.chartcolorstyle+xml"/>
  <Override PartName="/ppt/charts/chartEx26.xml" ContentType="application/vnd.ms-office.chartex+xml"/>
  <Override PartName="/ppt/charts/style100.xml" ContentType="application/vnd.ms-office.chartstyle+xml"/>
  <Override PartName="/ppt/charts/colors100.xml" ContentType="application/vnd.ms-office.chartcolorstyle+xml"/>
  <Override PartName="/ppt/charts/chart75.xml" ContentType="application/vnd.openxmlformats-officedocument.drawingml.chart+xml"/>
  <Override PartName="/ppt/charts/style101.xml" ContentType="application/vnd.ms-office.chartstyle+xml"/>
  <Override PartName="/ppt/charts/colors101.xml" ContentType="application/vnd.ms-office.chartcolorstyle+xml"/>
  <Override PartName="/ppt/charts/chart76.xml" ContentType="application/vnd.openxmlformats-officedocument.drawingml.chart+xml"/>
  <Override PartName="/ppt/charts/style102.xml" ContentType="application/vnd.ms-office.chartstyle+xml"/>
  <Override PartName="/ppt/charts/colors102.xml" ContentType="application/vnd.ms-office.chartcolorstyle+xml"/>
  <Override PartName="/ppt/charts/chart77.xml" ContentType="application/vnd.openxmlformats-officedocument.drawingml.chart+xml"/>
  <Override PartName="/ppt/charts/style103.xml" ContentType="application/vnd.ms-office.chartstyle+xml"/>
  <Override PartName="/ppt/charts/colors103.xml" ContentType="application/vnd.ms-office.chartcolorstyle+xml"/>
  <Override PartName="/ppt/charts/chart78.xml" ContentType="application/vnd.openxmlformats-officedocument.drawingml.chart+xml"/>
  <Override PartName="/ppt/charts/style104.xml" ContentType="application/vnd.ms-office.chartstyle+xml"/>
  <Override PartName="/ppt/charts/colors104.xml" ContentType="application/vnd.ms-office.chartcolorstyle+xml"/>
  <Override PartName="/ppt/charts/chartEx27.xml" ContentType="application/vnd.ms-office.chartex+xml"/>
  <Override PartName="/ppt/charts/style105.xml" ContentType="application/vnd.ms-office.chartstyle+xml"/>
  <Override PartName="/ppt/charts/colors105.xml" ContentType="application/vnd.ms-office.chartcolorstyle+xml"/>
  <Override PartName="/ppt/charts/chart79.xml" ContentType="application/vnd.openxmlformats-officedocument.drawingml.chart+xml"/>
  <Override PartName="/ppt/charts/style106.xml" ContentType="application/vnd.ms-office.chartstyle+xml"/>
  <Override PartName="/ppt/charts/colors106.xml" ContentType="application/vnd.ms-office.chartcolorstyle+xml"/>
  <Override PartName="/ppt/charts/chart80.xml" ContentType="application/vnd.openxmlformats-officedocument.drawingml.chart+xml"/>
  <Override PartName="/ppt/charts/style107.xml" ContentType="application/vnd.ms-office.chartstyle+xml"/>
  <Override PartName="/ppt/charts/colors107.xml" ContentType="application/vnd.ms-office.chartcolorstyle+xml"/>
  <Override PartName="/ppt/charts/chart81.xml" ContentType="application/vnd.openxmlformats-officedocument.drawingml.chart+xml"/>
  <Override PartName="/ppt/charts/style108.xml" ContentType="application/vnd.ms-office.chartstyle+xml"/>
  <Override PartName="/ppt/charts/colors108.xml" ContentType="application/vnd.ms-office.chartcolorstyle+xml"/>
  <Override PartName="/ppt/charts/chart82.xml" ContentType="application/vnd.openxmlformats-officedocument.drawingml.chart+xml"/>
  <Override PartName="/ppt/charts/style109.xml" ContentType="application/vnd.ms-office.chartstyle+xml"/>
  <Override PartName="/ppt/charts/chartEx28.xml" ContentType="application/vnd.ms-office.chartex+xml"/>
  <Override PartName="/ppt/charts/style110.xml" ContentType="application/vnd.ms-office.chartstyle+xml"/>
  <Override PartName="/ppt/charts/colors110.xml" ContentType="application/vnd.ms-office.chartcolorstyle+xml"/>
  <Override PartName="/ppt/charts/chart83.xml" ContentType="application/vnd.openxmlformats-officedocument.drawingml.chart+xml"/>
  <Override PartName="/ppt/charts/style111.xml" ContentType="application/vnd.ms-office.chartstyle+xml"/>
  <Override PartName="/ppt/charts/colors111.xml" ContentType="application/vnd.ms-office.chartcolorstyle+xml"/>
  <Override PartName="/ppt/charts/chart84.xml" ContentType="application/vnd.openxmlformats-officedocument.drawingml.chart+xml"/>
  <Override PartName="/ppt/charts/style112.xml" ContentType="application/vnd.ms-office.chartstyle+xml"/>
  <Override PartName="/ppt/charts/colors112.xml" ContentType="application/vnd.ms-office.chartcolorstyle+xml"/>
  <Override PartName="/ppt/charts/chart85.xml" ContentType="application/vnd.openxmlformats-officedocument.drawingml.chart+xml"/>
  <Override PartName="/ppt/charts/style113.xml" ContentType="application/vnd.ms-office.chartstyle+xml"/>
  <Override PartName="/ppt/charts/colors113.xml" ContentType="application/vnd.ms-office.chartcolorstyle+xml"/>
  <Override PartName="/ppt/charts/chart86.xml" ContentType="application/vnd.openxmlformats-officedocument.drawingml.chart+xml"/>
  <Override PartName="/ppt/charts/style114.xml" ContentType="application/vnd.ms-office.chartstyle+xml"/>
  <Override PartName="/ppt/charts/colors114.xml" ContentType="application/vnd.ms-office.chartcolorstyle+xml"/>
  <Override PartName="/ppt/charts/chartEx29.xml" ContentType="application/vnd.ms-office.chartex+xml"/>
  <Override PartName="/ppt/charts/style115.xml" ContentType="application/vnd.ms-office.chartstyle+xml"/>
  <Override PartName="/ppt/charts/colors115.xml" ContentType="application/vnd.ms-office.chartcolorstyle+xml"/>
  <Override PartName="/ppt/charts/chart87.xml" ContentType="application/vnd.openxmlformats-officedocument.drawingml.chart+xml"/>
  <Override PartName="/ppt/charts/style116.xml" ContentType="application/vnd.ms-office.chartstyle+xml"/>
  <Override PartName="/ppt/charts/colors116.xml" ContentType="application/vnd.ms-office.chartcolorstyle+xml"/>
  <Override PartName="/ppt/charts/chart88.xml" ContentType="application/vnd.openxmlformats-officedocument.drawingml.chart+xml"/>
  <Override PartName="/ppt/charts/style117.xml" ContentType="application/vnd.ms-office.chartstyle+xml"/>
  <Override PartName="/ppt/charts/colors117.xml" ContentType="application/vnd.ms-office.chartcolorstyle+xml"/>
  <Override PartName="/ppt/charts/chart89.xml" ContentType="application/vnd.openxmlformats-officedocument.drawingml.chart+xml"/>
  <Override PartName="/ppt/charts/style118.xml" ContentType="application/vnd.ms-office.chartstyle+xml"/>
  <Override PartName="/ppt/charts/colors118.xml" ContentType="application/vnd.ms-office.chartcolorstyle+xml"/>
  <Override PartName="/ppt/charts/chart90.xml" ContentType="application/vnd.openxmlformats-officedocument.drawingml.chart+xml"/>
  <Override PartName="/ppt/charts/style119.xml" ContentType="application/vnd.ms-office.chartstyle+xml"/>
  <Override PartName="/ppt/charts/colors119.xml" ContentType="application/vnd.ms-office.chartcolorstyle+xml"/>
  <Override PartName="/ppt/charts/chartEx30.xml" ContentType="application/vnd.ms-office.chartex+xml"/>
  <Override PartName="/ppt/charts/style120.xml" ContentType="application/vnd.ms-office.chartstyle+xml"/>
  <Override PartName="/ppt/charts/colors120.xml" ContentType="application/vnd.ms-office.chartcolorstyle+xml"/>
  <Override PartName="/ppt/charts/chart91.xml" ContentType="application/vnd.openxmlformats-officedocument.drawingml.chart+xml"/>
  <Override PartName="/ppt/charts/style121.xml" ContentType="application/vnd.ms-office.chartstyle+xml"/>
  <Override PartName="/ppt/charts/colors121.xml" ContentType="application/vnd.ms-office.chartcolorstyle+xml"/>
  <Override PartName="/ppt/charts/chart92.xml" ContentType="application/vnd.openxmlformats-officedocument.drawingml.chart+xml"/>
  <Override PartName="/ppt/charts/style122.xml" ContentType="application/vnd.ms-office.chartstyle+xml"/>
  <Override PartName="/ppt/charts/colors122.xml" ContentType="application/vnd.ms-office.chartcolorstyle+xml"/>
  <Override PartName="/ppt/charts/chart93.xml" ContentType="application/vnd.openxmlformats-officedocument.drawingml.chart+xml"/>
  <Override PartName="/ppt/charts/style123.xml" ContentType="application/vnd.ms-office.chartstyle+xml"/>
  <Override PartName="/ppt/charts/colors123.xml" ContentType="application/vnd.ms-office.chartcolorstyle+xml"/>
  <Override PartName="/ppt/charts/chart94.xml" ContentType="application/vnd.openxmlformats-officedocument.drawingml.chart+xml"/>
  <Override PartName="/ppt/charts/style124.xml" ContentType="application/vnd.ms-office.chartstyle+xml"/>
  <Override PartName="/ppt/charts/colors124.xml" ContentType="application/vnd.ms-office.chartcolorstyle+xml"/>
  <Override PartName="/ppt/charts/chartEx31.xml" ContentType="application/vnd.ms-office.chartex+xml"/>
  <Override PartName="/ppt/charts/style125.xml" ContentType="application/vnd.ms-office.chartstyle+xml"/>
  <Override PartName="/ppt/charts/colors125.xml" ContentType="application/vnd.ms-office.chartcolorstyle+xml"/>
  <Override PartName="/ppt/charts/chart95.xml" ContentType="application/vnd.openxmlformats-officedocument.drawingml.chart+xml"/>
  <Override PartName="/ppt/charts/style126.xml" ContentType="application/vnd.ms-office.chartstyle+xml"/>
  <Override PartName="/ppt/charts/colors126.xml" ContentType="application/vnd.ms-office.chartcolorstyle+xml"/>
  <Override PartName="/ppt/charts/chart96.xml" ContentType="application/vnd.openxmlformats-officedocument.drawingml.chart+xml"/>
  <Override PartName="/ppt/charts/style127.xml" ContentType="application/vnd.ms-office.chartstyle+xml"/>
  <Override PartName="/ppt/charts/colors127.xml" ContentType="application/vnd.ms-office.chartcolorstyle+xml"/>
  <Override PartName="/ppt/charts/chart97.xml" ContentType="application/vnd.openxmlformats-officedocument.drawingml.chart+xml"/>
  <Override PartName="/ppt/charts/style128.xml" ContentType="application/vnd.ms-office.chartstyle+xml"/>
  <Override PartName="/ppt/charts/colors128.xml" ContentType="application/vnd.ms-office.chartcolorstyle+xml"/>
  <Override PartName="/ppt/charts/chart98.xml" ContentType="application/vnd.openxmlformats-officedocument.drawingml.chart+xml"/>
  <Override PartName="/ppt/charts/style129.xml" ContentType="application/vnd.ms-office.chartstyle+xml"/>
  <Override PartName="/ppt/charts/colors129.xml" ContentType="application/vnd.ms-office.chartcolorstyle+xml"/>
  <Override PartName="/ppt/charts/chartEx32.xml" ContentType="application/vnd.ms-office.chartex+xml"/>
  <Override PartName="/ppt/charts/style130.xml" ContentType="application/vnd.ms-office.chartstyle+xml"/>
  <Override PartName="/ppt/charts/colors130.xml" ContentType="application/vnd.ms-office.chartcolorstyle+xml"/>
  <Override PartName="/ppt/charts/chart99.xml" ContentType="application/vnd.openxmlformats-officedocument.drawingml.chart+xml"/>
  <Override PartName="/ppt/charts/style131.xml" ContentType="application/vnd.ms-office.chartstyle+xml"/>
  <Override PartName="/ppt/charts/colors131.xml" ContentType="application/vnd.ms-office.chartcolorstyle+xml"/>
  <Override PartName="/ppt/charts/chart100.xml" ContentType="application/vnd.openxmlformats-officedocument.drawingml.chart+xml"/>
  <Override PartName="/ppt/charts/style132.xml" ContentType="application/vnd.ms-office.chartstyle+xml"/>
  <Override PartName="/ppt/charts/colors132.xml" ContentType="application/vnd.ms-office.chartcolorstyle+xml"/>
  <Override PartName="/ppt/charts/chart101.xml" ContentType="application/vnd.openxmlformats-officedocument.drawingml.chart+xml"/>
  <Override PartName="/ppt/charts/style133.xml" ContentType="application/vnd.ms-office.chartstyle+xml"/>
  <Override PartName="/ppt/charts/colors133.xml" ContentType="application/vnd.ms-office.chartcolorstyle+xml"/>
  <Override PartName="/ppt/charts/chart102.xml" ContentType="application/vnd.openxmlformats-officedocument.drawingml.chart+xml"/>
  <Override PartName="/ppt/charts/style134.xml" ContentType="application/vnd.ms-office.chartstyle+xml"/>
  <Override PartName="/ppt/charts/colors134.xml" ContentType="application/vnd.ms-office.chartcolorstyle+xml"/>
  <Override PartName="/ppt/charts/chartEx33.xml" ContentType="application/vnd.ms-office.chartex+xml"/>
  <Override PartName="/ppt/charts/style135.xml" ContentType="application/vnd.ms-office.chartstyle+xml"/>
  <Override PartName="/ppt/charts/colors135.xml" ContentType="application/vnd.ms-office.chartcolorstyle+xml"/>
  <Override PartName="/ppt/charts/chart103.xml" ContentType="application/vnd.openxmlformats-officedocument.drawingml.chart+xml"/>
  <Override PartName="/ppt/charts/style136.xml" ContentType="application/vnd.ms-office.chartstyle+xml"/>
  <Override PartName="/ppt/charts/colors136.xml" ContentType="application/vnd.ms-office.chartcolorstyle+xml"/>
  <Override PartName="/ppt/charts/chart104.xml" ContentType="application/vnd.openxmlformats-officedocument.drawingml.chart+xml"/>
  <Override PartName="/ppt/charts/style137.xml" ContentType="application/vnd.ms-office.chartstyle+xml"/>
  <Override PartName="/ppt/charts/colors137.xml" ContentType="application/vnd.ms-office.chartcolorstyle+xml"/>
  <Override PartName="/ppt/charts/chart105.xml" ContentType="application/vnd.openxmlformats-officedocument.drawingml.chart+xml"/>
  <Override PartName="/ppt/charts/style138.xml" ContentType="application/vnd.ms-office.chartstyle+xml"/>
  <Override PartName="/ppt/charts/colors138.xml" ContentType="application/vnd.ms-office.chartcolorstyle+xml"/>
  <Override PartName="/ppt/charts/chart106.xml" ContentType="application/vnd.openxmlformats-officedocument.drawingml.chart+xml"/>
  <Override PartName="/ppt/charts/style139.xml" ContentType="application/vnd.ms-office.chartstyle+xml"/>
  <Override PartName="/ppt/charts/colors139.xml" ContentType="application/vnd.ms-office.chartcolorstyle+xml"/>
  <Override PartName="/ppt/charts/chartEx34.xml" ContentType="application/vnd.ms-office.chartex+xml"/>
  <Override PartName="/ppt/charts/style140.xml" ContentType="application/vnd.ms-office.chartstyle+xml"/>
  <Override PartName="/ppt/charts/colors140.xml" ContentType="application/vnd.ms-office.chartcolorstyle+xml"/>
  <Override PartName="/ppt/charts/chart107.xml" ContentType="application/vnd.openxmlformats-officedocument.drawingml.chart+xml"/>
  <Override PartName="/ppt/charts/style141.xml" ContentType="application/vnd.ms-office.chartstyle+xml"/>
  <Override PartName="/ppt/charts/colors141.xml" ContentType="application/vnd.ms-office.chartcolorstyle+xml"/>
  <Override PartName="/ppt/charts/chartEx35.xml" ContentType="application/vnd.ms-office.chartex+xml"/>
  <Override PartName="/ppt/charts/style142.xml" ContentType="application/vnd.ms-office.chartstyle+xml"/>
  <Override PartName="/ppt/charts/colors142.xml" ContentType="application/vnd.ms-office.chartcolorstyle+xml"/>
  <Override PartName="/ppt/charts/chart108.xml" ContentType="application/vnd.openxmlformats-officedocument.drawingml.chart+xml"/>
  <Override PartName="/ppt/charts/style143.xml" ContentType="application/vnd.ms-office.chartstyle+xml"/>
  <Override PartName="/ppt/charts/colors143.xml" ContentType="application/vnd.ms-office.chartcolorstyle+xml"/>
  <Override PartName="/ppt/charts/chart109.xml" ContentType="application/vnd.openxmlformats-officedocument.drawingml.chart+xml"/>
  <Override PartName="/ppt/charts/style144.xml" ContentType="application/vnd.ms-office.chartstyle+xml"/>
  <Override PartName="/ppt/charts/colors144.xml" ContentType="application/vnd.ms-office.chartcolorstyle+xml"/>
  <Override PartName="/ppt/charts/chart110.xml" ContentType="application/vnd.openxmlformats-officedocument.drawingml.chart+xml"/>
  <Override PartName="/ppt/charts/style145.xml" ContentType="application/vnd.ms-office.chartstyle+xml"/>
  <Override PartName="/ppt/charts/colors145.xml" ContentType="application/vnd.ms-office.chartcolorstyle+xml"/>
  <Override PartName="/ppt/charts/chart111.xml" ContentType="application/vnd.openxmlformats-officedocument.drawingml.chart+xml"/>
  <Override PartName="/ppt/charts/style146.xml" ContentType="application/vnd.ms-office.chartstyle+xml"/>
  <Override PartName="/ppt/charts/colors146.xml" ContentType="application/vnd.ms-office.chartcolorstyle+xml"/>
  <Override PartName="/ppt/charts/chart112.xml" ContentType="application/vnd.openxmlformats-officedocument.drawingml.chart+xml"/>
  <Override PartName="/ppt/charts/style147.xml" ContentType="application/vnd.ms-office.chartstyle+xml"/>
  <Override PartName="/ppt/charts/colors147.xml" ContentType="application/vnd.ms-office.chartcolorstyle+xml"/>
  <Override PartName="/ppt/charts/chart113.xml" ContentType="application/vnd.openxmlformats-officedocument.drawingml.chart+xml"/>
  <Override PartName="/ppt/charts/style148.xml" ContentType="application/vnd.ms-office.chartstyle+xml"/>
  <Override PartName="/ppt/charts/colors148.xml" ContentType="application/vnd.ms-office.chartcolorstyle+xml"/>
  <Override PartName="/ppt/charts/chart114.xml" ContentType="application/vnd.openxmlformats-officedocument.drawingml.chart+xml"/>
  <Override PartName="/ppt/charts/colors109.xml" ContentType="application/vnd.ms-office.chartcolorstyle+xml"/>
  <Override PartName="/ppt/charts/colors149.xml" ContentType="application/vnd.ms-office.chartcolorstyle+xml"/>
  <Override PartName="/ppt/charts/chartEx8.xml" ContentType="application/vnd.ms-office.chartex+xml"/>
  <Override PartName="/ppt/charts/style149.xml" ContentType="application/vnd.ms-office.chartstyle+xml"/>
  <Override PartName="/ppt/charts/colors82.xml" ContentType="application/vnd.ms-office.chartcolor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2"/>
  </p:notesMasterIdLst>
  <p:handoutMasterIdLst>
    <p:handoutMasterId r:id="rId503"/>
  </p:handoutMasterIdLst>
  <p:sldIdLst>
    <p:sldId id="256" r:id="rId2"/>
    <p:sldId id="325" r:id="rId3"/>
    <p:sldId id="334" r:id="rId4"/>
    <p:sldId id="335" r:id="rId5"/>
    <p:sldId id="336" r:id="rId6"/>
    <p:sldId id="337" r:id="rId7"/>
    <p:sldId id="338" r:id="rId8"/>
    <p:sldId id="373" r:id="rId9"/>
    <p:sldId id="374" r:id="rId10"/>
    <p:sldId id="375" r:id="rId11"/>
    <p:sldId id="376" r:id="rId12"/>
    <p:sldId id="378" r:id="rId13"/>
    <p:sldId id="377" r:id="rId14"/>
    <p:sldId id="339" r:id="rId15"/>
    <p:sldId id="340" r:id="rId16"/>
    <p:sldId id="341" r:id="rId17"/>
    <p:sldId id="379" r:id="rId18"/>
    <p:sldId id="342" r:id="rId19"/>
    <p:sldId id="343" r:id="rId20"/>
    <p:sldId id="344" r:id="rId21"/>
    <p:sldId id="886" r:id="rId22"/>
    <p:sldId id="887" r:id="rId23"/>
    <p:sldId id="888" r:id="rId24"/>
    <p:sldId id="889" r:id="rId25"/>
    <p:sldId id="890" r:id="rId26"/>
    <p:sldId id="891" r:id="rId27"/>
    <p:sldId id="892" r:id="rId28"/>
    <p:sldId id="893" r:id="rId29"/>
    <p:sldId id="894" r:id="rId30"/>
    <p:sldId id="895" r:id="rId31"/>
    <p:sldId id="896" r:id="rId32"/>
    <p:sldId id="897" r:id="rId33"/>
    <p:sldId id="898" r:id="rId34"/>
    <p:sldId id="899" r:id="rId35"/>
    <p:sldId id="900" r:id="rId36"/>
    <p:sldId id="901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831" r:id="rId46"/>
    <p:sldId id="832" r:id="rId47"/>
    <p:sldId id="833" r:id="rId48"/>
    <p:sldId id="834" r:id="rId49"/>
    <p:sldId id="835" r:id="rId50"/>
    <p:sldId id="836" r:id="rId51"/>
    <p:sldId id="837" r:id="rId52"/>
    <p:sldId id="838" r:id="rId53"/>
    <p:sldId id="839" r:id="rId54"/>
    <p:sldId id="840" r:id="rId55"/>
    <p:sldId id="841" r:id="rId56"/>
    <p:sldId id="842" r:id="rId57"/>
    <p:sldId id="843" r:id="rId58"/>
    <p:sldId id="844" r:id="rId59"/>
    <p:sldId id="845" r:id="rId60"/>
    <p:sldId id="846" r:id="rId61"/>
    <p:sldId id="847" r:id="rId62"/>
    <p:sldId id="848" r:id="rId63"/>
    <p:sldId id="849" r:id="rId64"/>
    <p:sldId id="850" r:id="rId65"/>
    <p:sldId id="851" r:id="rId66"/>
    <p:sldId id="852" r:id="rId67"/>
    <p:sldId id="853" r:id="rId68"/>
    <p:sldId id="854" r:id="rId69"/>
    <p:sldId id="855" r:id="rId70"/>
    <p:sldId id="856" r:id="rId71"/>
    <p:sldId id="857" r:id="rId72"/>
    <p:sldId id="858" r:id="rId73"/>
    <p:sldId id="859" r:id="rId74"/>
    <p:sldId id="860" r:id="rId75"/>
    <p:sldId id="861" r:id="rId76"/>
    <p:sldId id="862" r:id="rId77"/>
    <p:sldId id="863" r:id="rId78"/>
    <p:sldId id="864" r:id="rId79"/>
    <p:sldId id="865" r:id="rId80"/>
    <p:sldId id="866" r:id="rId81"/>
    <p:sldId id="867" r:id="rId82"/>
    <p:sldId id="868" r:id="rId83"/>
    <p:sldId id="869" r:id="rId84"/>
    <p:sldId id="870" r:id="rId85"/>
    <p:sldId id="871" r:id="rId86"/>
    <p:sldId id="872" r:id="rId87"/>
    <p:sldId id="873" r:id="rId88"/>
    <p:sldId id="874" r:id="rId89"/>
    <p:sldId id="875" r:id="rId90"/>
    <p:sldId id="902" r:id="rId91"/>
    <p:sldId id="903" r:id="rId92"/>
    <p:sldId id="904" r:id="rId93"/>
    <p:sldId id="905" r:id="rId94"/>
    <p:sldId id="906" r:id="rId95"/>
    <p:sldId id="907" r:id="rId96"/>
    <p:sldId id="908" r:id="rId97"/>
    <p:sldId id="909" r:id="rId98"/>
    <p:sldId id="910" r:id="rId99"/>
    <p:sldId id="911" r:id="rId100"/>
    <p:sldId id="912" r:id="rId101"/>
    <p:sldId id="914" r:id="rId102"/>
    <p:sldId id="915" r:id="rId103"/>
    <p:sldId id="916" r:id="rId104"/>
    <p:sldId id="913" r:id="rId105"/>
    <p:sldId id="405" r:id="rId106"/>
    <p:sldId id="917" r:id="rId107"/>
    <p:sldId id="918" r:id="rId108"/>
    <p:sldId id="919" r:id="rId109"/>
    <p:sldId id="920" r:id="rId110"/>
    <p:sldId id="921" r:id="rId111"/>
    <p:sldId id="922" r:id="rId112"/>
    <p:sldId id="923" r:id="rId113"/>
    <p:sldId id="924" r:id="rId114"/>
    <p:sldId id="925" r:id="rId115"/>
    <p:sldId id="926" r:id="rId116"/>
    <p:sldId id="927" r:id="rId117"/>
    <p:sldId id="928" r:id="rId118"/>
    <p:sldId id="929" r:id="rId119"/>
    <p:sldId id="930" r:id="rId120"/>
    <p:sldId id="931" r:id="rId121"/>
    <p:sldId id="932" r:id="rId122"/>
    <p:sldId id="933" r:id="rId123"/>
    <p:sldId id="934" r:id="rId124"/>
    <p:sldId id="935" r:id="rId125"/>
    <p:sldId id="936" r:id="rId126"/>
    <p:sldId id="937" r:id="rId127"/>
    <p:sldId id="938" r:id="rId128"/>
    <p:sldId id="939" r:id="rId129"/>
    <p:sldId id="940" r:id="rId130"/>
    <p:sldId id="941" r:id="rId131"/>
    <p:sldId id="481" r:id="rId132"/>
    <p:sldId id="942" r:id="rId133"/>
    <p:sldId id="943" r:id="rId134"/>
    <p:sldId id="944" r:id="rId135"/>
    <p:sldId id="945" r:id="rId136"/>
    <p:sldId id="946" r:id="rId137"/>
    <p:sldId id="947" r:id="rId138"/>
    <p:sldId id="948" r:id="rId139"/>
    <p:sldId id="949" r:id="rId140"/>
    <p:sldId id="950" r:id="rId141"/>
    <p:sldId id="951" r:id="rId142"/>
    <p:sldId id="952" r:id="rId143"/>
    <p:sldId id="953" r:id="rId144"/>
    <p:sldId id="954" r:id="rId145"/>
    <p:sldId id="955" r:id="rId146"/>
    <p:sldId id="956" r:id="rId147"/>
    <p:sldId id="957" r:id="rId148"/>
    <p:sldId id="958" r:id="rId149"/>
    <p:sldId id="959" r:id="rId150"/>
    <p:sldId id="960" r:id="rId151"/>
    <p:sldId id="961" r:id="rId152"/>
    <p:sldId id="962" r:id="rId153"/>
    <p:sldId id="963" r:id="rId154"/>
    <p:sldId id="964" r:id="rId155"/>
    <p:sldId id="965" r:id="rId156"/>
    <p:sldId id="966" r:id="rId157"/>
    <p:sldId id="967" r:id="rId158"/>
    <p:sldId id="968" r:id="rId159"/>
    <p:sldId id="969" r:id="rId160"/>
    <p:sldId id="970" r:id="rId161"/>
    <p:sldId id="971" r:id="rId162"/>
    <p:sldId id="972" r:id="rId163"/>
    <p:sldId id="973" r:id="rId164"/>
    <p:sldId id="974" r:id="rId165"/>
    <p:sldId id="975" r:id="rId166"/>
    <p:sldId id="976" r:id="rId167"/>
    <p:sldId id="977" r:id="rId168"/>
    <p:sldId id="978" r:id="rId169"/>
    <p:sldId id="979" r:id="rId170"/>
    <p:sldId id="980" r:id="rId171"/>
    <p:sldId id="981" r:id="rId172"/>
    <p:sldId id="982" r:id="rId173"/>
    <p:sldId id="983" r:id="rId174"/>
    <p:sldId id="984" r:id="rId175"/>
    <p:sldId id="985" r:id="rId176"/>
    <p:sldId id="986" r:id="rId177"/>
    <p:sldId id="483" r:id="rId178"/>
    <p:sldId id="484" r:id="rId179"/>
    <p:sldId id="876" r:id="rId180"/>
    <p:sldId id="877" r:id="rId181"/>
    <p:sldId id="878" r:id="rId182"/>
    <p:sldId id="879" r:id="rId183"/>
    <p:sldId id="880" r:id="rId184"/>
    <p:sldId id="881" r:id="rId185"/>
    <p:sldId id="485" r:id="rId186"/>
    <p:sldId id="882" r:id="rId187"/>
    <p:sldId id="883" r:id="rId188"/>
    <p:sldId id="504" r:id="rId189"/>
    <p:sldId id="505" r:id="rId190"/>
    <p:sldId id="527" r:id="rId191"/>
    <p:sldId id="987" r:id="rId192"/>
    <p:sldId id="988" r:id="rId193"/>
    <p:sldId id="989" r:id="rId194"/>
    <p:sldId id="990" r:id="rId195"/>
    <p:sldId id="991" r:id="rId196"/>
    <p:sldId id="992" r:id="rId197"/>
    <p:sldId id="993" r:id="rId198"/>
    <p:sldId id="528" r:id="rId199"/>
    <p:sldId id="529" r:id="rId200"/>
    <p:sldId id="530" r:id="rId201"/>
    <p:sldId id="531" r:id="rId202"/>
    <p:sldId id="538" r:id="rId203"/>
    <p:sldId id="994" r:id="rId204"/>
    <p:sldId id="995" r:id="rId205"/>
    <p:sldId id="996" r:id="rId206"/>
    <p:sldId id="997" r:id="rId207"/>
    <p:sldId id="998" r:id="rId208"/>
    <p:sldId id="999" r:id="rId209"/>
    <p:sldId id="539" r:id="rId210"/>
    <p:sldId id="543" r:id="rId211"/>
    <p:sldId id="1000" r:id="rId212"/>
    <p:sldId id="1001" r:id="rId213"/>
    <p:sldId id="1002" r:id="rId214"/>
    <p:sldId id="544" r:id="rId215"/>
    <p:sldId id="545" r:id="rId216"/>
    <p:sldId id="546" r:id="rId217"/>
    <p:sldId id="547" r:id="rId218"/>
    <p:sldId id="548" r:id="rId219"/>
    <p:sldId id="549" r:id="rId220"/>
    <p:sldId id="550" r:id="rId221"/>
    <p:sldId id="551" r:id="rId222"/>
    <p:sldId id="552" r:id="rId223"/>
    <p:sldId id="553" r:id="rId224"/>
    <p:sldId id="554" r:id="rId225"/>
    <p:sldId id="555" r:id="rId226"/>
    <p:sldId id="556" r:id="rId227"/>
    <p:sldId id="557" r:id="rId228"/>
    <p:sldId id="558" r:id="rId229"/>
    <p:sldId id="559" r:id="rId230"/>
    <p:sldId id="560" r:id="rId231"/>
    <p:sldId id="561" r:id="rId232"/>
    <p:sldId id="562" r:id="rId233"/>
    <p:sldId id="563" r:id="rId234"/>
    <p:sldId id="564" r:id="rId235"/>
    <p:sldId id="565" r:id="rId236"/>
    <p:sldId id="566" r:id="rId237"/>
    <p:sldId id="567" r:id="rId238"/>
    <p:sldId id="568" r:id="rId239"/>
    <p:sldId id="569" r:id="rId240"/>
    <p:sldId id="570" r:id="rId241"/>
    <p:sldId id="571" r:id="rId242"/>
    <p:sldId id="572" r:id="rId243"/>
    <p:sldId id="573" r:id="rId244"/>
    <p:sldId id="574" r:id="rId245"/>
    <p:sldId id="575" r:id="rId246"/>
    <p:sldId id="576" r:id="rId247"/>
    <p:sldId id="577" r:id="rId248"/>
    <p:sldId id="578" r:id="rId249"/>
    <p:sldId id="579" r:id="rId250"/>
    <p:sldId id="580" r:id="rId251"/>
    <p:sldId id="581" r:id="rId252"/>
    <p:sldId id="582" r:id="rId253"/>
    <p:sldId id="583" r:id="rId254"/>
    <p:sldId id="584" r:id="rId255"/>
    <p:sldId id="585" r:id="rId256"/>
    <p:sldId id="586" r:id="rId257"/>
    <p:sldId id="587" r:id="rId258"/>
    <p:sldId id="588" r:id="rId259"/>
    <p:sldId id="589" r:id="rId260"/>
    <p:sldId id="590" r:id="rId261"/>
    <p:sldId id="591" r:id="rId262"/>
    <p:sldId id="592" r:id="rId263"/>
    <p:sldId id="593" r:id="rId264"/>
    <p:sldId id="594" r:id="rId265"/>
    <p:sldId id="595" r:id="rId266"/>
    <p:sldId id="596" r:id="rId267"/>
    <p:sldId id="597" r:id="rId268"/>
    <p:sldId id="598" r:id="rId269"/>
    <p:sldId id="599" r:id="rId270"/>
    <p:sldId id="600" r:id="rId271"/>
    <p:sldId id="601" r:id="rId272"/>
    <p:sldId id="602" r:id="rId273"/>
    <p:sldId id="603" r:id="rId274"/>
    <p:sldId id="604" r:id="rId275"/>
    <p:sldId id="605" r:id="rId276"/>
    <p:sldId id="606" r:id="rId277"/>
    <p:sldId id="607" r:id="rId278"/>
    <p:sldId id="608" r:id="rId279"/>
    <p:sldId id="609" r:id="rId280"/>
    <p:sldId id="610" r:id="rId281"/>
    <p:sldId id="611" r:id="rId282"/>
    <p:sldId id="612" r:id="rId283"/>
    <p:sldId id="613" r:id="rId284"/>
    <p:sldId id="614" r:id="rId285"/>
    <p:sldId id="615" r:id="rId286"/>
    <p:sldId id="616" r:id="rId287"/>
    <p:sldId id="617" r:id="rId288"/>
    <p:sldId id="618" r:id="rId289"/>
    <p:sldId id="619" r:id="rId290"/>
    <p:sldId id="620" r:id="rId291"/>
    <p:sldId id="621" r:id="rId292"/>
    <p:sldId id="622" r:id="rId293"/>
    <p:sldId id="623" r:id="rId294"/>
    <p:sldId id="624" r:id="rId295"/>
    <p:sldId id="625" r:id="rId296"/>
    <p:sldId id="626" r:id="rId297"/>
    <p:sldId id="627" r:id="rId298"/>
    <p:sldId id="628" r:id="rId299"/>
    <p:sldId id="629" r:id="rId300"/>
    <p:sldId id="630" r:id="rId301"/>
    <p:sldId id="631" r:id="rId302"/>
    <p:sldId id="632" r:id="rId303"/>
    <p:sldId id="633" r:id="rId304"/>
    <p:sldId id="634" r:id="rId305"/>
    <p:sldId id="635" r:id="rId306"/>
    <p:sldId id="636" r:id="rId307"/>
    <p:sldId id="637" r:id="rId308"/>
    <p:sldId id="638" r:id="rId309"/>
    <p:sldId id="639" r:id="rId310"/>
    <p:sldId id="640" r:id="rId311"/>
    <p:sldId id="641" r:id="rId312"/>
    <p:sldId id="642" r:id="rId313"/>
    <p:sldId id="643" r:id="rId314"/>
    <p:sldId id="644" r:id="rId315"/>
    <p:sldId id="645" r:id="rId316"/>
    <p:sldId id="646" r:id="rId317"/>
    <p:sldId id="647" r:id="rId318"/>
    <p:sldId id="648" r:id="rId319"/>
    <p:sldId id="649" r:id="rId320"/>
    <p:sldId id="650" r:id="rId321"/>
    <p:sldId id="651" r:id="rId322"/>
    <p:sldId id="652" r:id="rId323"/>
    <p:sldId id="653" r:id="rId324"/>
    <p:sldId id="654" r:id="rId325"/>
    <p:sldId id="655" r:id="rId326"/>
    <p:sldId id="656" r:id="rId327"/>
    <p:sldId id="657" r:id="rId328"/>
    <p:sldId id="658" r:id="rId329"/>
    <p:sldId id="659" r:id="rId330"/>
    <p:sldId id="660" r:id="rId331"/>
    <p:sldId id="661" r:id="rId332"/>
    <p:sldId id="662" r:id="rId333"/>
    <p:sldId id="663" r:id="rId334"/>
    <p:sldId id="664" r:id="rId335"/>
    <p:sldId id="665" r:id="rId336"/>
    <p:sldId id="666" r:id="rId337"/>
    <p:sldId id="667" r:id="rId338"/>
    <p:sldId id="668" r:id="rId339"/>
    <p:sldId id="669" r:id="rId340"/>
    <p:sldId id="670" r:id="rId341"/>
    <p:sldId id="671" r:id="rId342"/>
    <p:sldId id="672" r:id="rId343"/>
    <p:sldId id="673" r:id="rId344"/>
    <p:sldId id="674" r:id="rId345"/>
    <p:sldId id="675" r:id="rId346"/>
    <p:sldId id="676" r:id="rId347"/>
    <p:sldId id="677" r:id="rId348"/>
    <p:sldId id="678" r:id="rId349"/>
    <p:sldId id="679" r:id="rId350"/>
    <p:sldId id="680" r:id="rId351"/>
    <p:sldId id="681" r:id="rId352"/>
    <p:sldId id="682" r:id="rId353"/>
    <p:sldId id="683" r:id="rId354"/>
    <p:sldId id="684" r:id="rId355"/>
    <p:sldId id="685" r:id="rId356"/>
    <p:sldId id="686" r:id="rId357"/>
    <p:sldId id="687" r:id="rId358"/>
    <p:sldId id="688" r:id="rId359"/>
    <p:sldId id="689" r:id="rId360"/>
    <p:sldId id="690" r:id="rId361"/>
    <p:sldId id="691" r:id="rId362"/>
    <p:sldId id="692" r:id="rId363"/>
    <p:sldId id="693" r:id="rId364"/>
    <p:sldId id="694" r:id="rId365"/>
    <p:sldId id="695" r:id="rId366"/>
    <p:sldId id="696" r:id="rId367"/>
    <p:sldId id="697" r:id="rId368"/>
    <p:sldId id="698" r:id="rId369"/>
    <p:sldId id="699" r:id="rId370"/>
    <p:sldId id="700" r:id="rId371"/>
    <p:sldId id="701" r:id="rId372"/>
    <p:sldId id="702" r:id="rId373"/>
    <p:sldId id="703" r:id="rId374"/>
    <p:sldId id="704" r:id="rId375"/>
    <p:sldId id="705" r:id="rId376"/>
    <p:sldId id="706" r:id="rId377"/>
    <p:sldId id="707" r:id="rId378"/>
    <p:sldId id="708" r:id="rId379"/>
    <p:sldId id="709" r:id="rId380"/>
    <p:sldId id="710" r:id="rId381"/>
    <p:sldId id="711" r:id="rId382"/>
    <p:sldId id="712" r:id="rId383"/>
    <p:sldId id="713" r:id="rId384"/>
    <p:sldId id="714" r:id="rId385"/>
    <p:sldId id="715" r:id="rId386"/>
    <p:sldId id="716" r:id="rId387"/>
    <p:sldId id="717" r:id="rId388"/>
    <p:sldId id="718" r:id="rId389"/>
    <p:sldId id="719" r:id="rId390"/>
    <p:sldId id="720" r:id="rId391"/>
    <p:sldId id="721" r:id="rId392"/>
    <p:sldId id="722" r:id="rId393"/>
    <p:sldId id="723" r:id="rId394"/>
    <p:sldId id="724" r:id="rId395"/>
    <p:sldId id="725" r:id="rId396"/>
    <p:sldId id="726" r:id="rId397"/>
    <p:sldId id="727" r:id="rId398"/>
    <p:sldId id="728" r:id="rId399"/>
    <p:sldId id="729" r:id="rId400"/>
    <p:sldId id="730" r:id="rId401"/>
    <p:sldId id="731" r:id="rId402"/>
    <p:sldId id="732" r:id="rId403"/>
    <p:sldId id="733" r:id="rId404"/>
    <p:sldId id="734" r:id="rId405"/>
    <p:sldId id="735" r:id="rId406"/>
    <p:sldId id="736" r:id="rId407"/>
    <p:sldId id="737" r:id="rId408"/>
    <p:sldId id="738" r:id="rId409"/>
    <p:sldId id="739" r:id="rId410"/>
    <p:sldId id="740" r:id="rId411"/>
    <p:sldId id="741" r:id="rId412"/>
    <p:sldId id="742" r:id="rId413"/>
    <p:sldId id="743" r:id="rId414"/>
    <p:sldId id="744" r:id="rId415"/>
    <p:sldId id="745" r:id="rId416"/>
    <p:sldId id="746" r:id="rId417"/>
    <p:sldId id="747" r:id="rId418"/>
    <p:sldId id="748" r:id="rId419"/>
    <p:sldId id="749" r:id="rId420"/>
    <p:sldId id="750" r:id="rId421"/>
    <p:sldId id="751" r:id="rId422"/>
    <p:sldId id="752" r:id="rId423"/>
    <p:sldId id="753" r:id="rId424"/>
    <p:sldId id="754" r:id="rId425"/>
    <p:sldId id="755" r:id="rId426"/>
    <p:sldId id="756" r:id="rId427"/>
    <p:sldId id="757" r:id="rId428"/>
    <p:sldId id="758" r:id="rId429"/>
    <p:sldId id="759" r:id="rId430"/>
    <p:sldId id="760" r:id="rId431"/>
    <p:sldId id="761" r:id="rId432"/>
    <p:sldId id="762" r:id="rId433"/>
    <p:sldId id="763" r:id="rId434"/>
    <p:sldId id="764" r:id="rId435"/>
    <p:sldId id="765" r:id="rId436"/>
    <p:sldId id="766" r:id="rId437"/>
    <p:sldId id="767" r:id="rId438"/>
    <p:sldId id="768" r:id="rId439"/>
    <p:sldId id="769" r:id="rId440"/>
    <p:sldId id="770" r:id="rId441"/>
    <p:sldId id="771" r:id="rId442"/>
    <p:sldId id="772" r:id="rId443"/>
    <p:sldId id="773" r:id="rId444"/>
    <p:sldId id="774" r:id="rId445"/>
    <p:sldId id="775" r:id="rId446"/>
    <p:sldId id="776" r:id="rId447"/>
    <p:sldId id="777" r:id="rId448"/>
    <p:sldId id="778" r:id="rId449"/>
    <p:sldId id="779" r:id="rId450"/>
    <p:sldId id="780" r:id="rId451"/>
    <p:sldId id="781" r:id="rId452"/>
    <p:sldId id="782" r:id="rId453"/>
    <p:sldId id="783" r:id="rId454"/>
    <p:sldId id="784" r:id="rId455"/>
    <p:sldId id="785" r:id="rId456"/>
    <p:sldId id="786" r:id="rId457"/>
    <p:sldId id="787" r:id="rId458"/>
    <p:sldId id="788" r:id="rId459"/>
    <p:sldId id="789" r:id="rId460"/>
    <p:sldId id="790" r:id="rId461"/>
    <p:sldId id="791" r:id="rId462"/>
    <p:sldId id="792" r:id="rId463"/>
    <p:sldId id="793" r:id="rId464"/>
    <p:sldId id="794" r:id="rId465"/>
    <p:sldId id="795" r:id="rId466"/>
    <p:sldId id="796" r:id="rId467"/>
    <p:sldId id="797" r:id="rId468"/>
    <p:sldId id="798" r:id="rId469"/>
    <p:sldId id="799" r:id="rId470"/>
    <p:sldId id="800" r:id="rId471"/>
    <p:sldId id="801" r:id="rId472"/>
    <p:sldId id="802" r:id="rId473"/>
    <p:sldId id="803" r:id="rId474"/>
    <p:sldId id="804" r:id="rId475"/>
    <p:sldId id="805" r:id="rId476"/>
    <p:sldId id="806" r:id="rId477"/>
    <p:sldId id="807" r:id="rId478"/>
    <p:sldId id="808" r:id="rId479"/>
    <p:sldId id="809" r:id="rId480"/>
    <p:sldId id="810" r:id="rId481"/>
    <p:sldId id="811" r:id="rId482"/>
    <p:sldId id="812" r:id="rId483"/>
    <p:sldId id="813" r:id="rId484"/>
    <p:sldId id="814" r:id="rId485"/>
    <p:sldId id="815" r:id="rId486"/>
    <p:sldId id="816" r:id="rId487"/>
    <p:sldId id="817" r:id="rId488"/>
    <p:sldId id="818" r:id="rId489"/>
    <p:sldId id="819" r:id="rId490"/>
    <p:sldId id="820" r:id="rId491"/>
    <p:sldId id="821" r:id="rId492"/>
    <p:sldId id="822" r:id="rId493"/>
    <p:sldId id="823" r:id="rId494"/>
    <p:sldId id="824" r:id="rId495"/>
    <p:sldId id="825" r:id="rId496"/>
    <p:sldId id="826" r:id="rId497"/>
    <p:sldId id="827" r:id="rId498"/>
    <p:sldId id="828" r:id="rId499"/>
    <p:sldId id="829" r:id="rId500"/>
    <p:sldId id="830" r:id="rId501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2602" autoAdjust="0"/>
  </p:normalViewPr>
  <p:slideViewPr>
    <p:cSldViewPr>
      <p:cViewPr varScale="1">
        <p:scale>
          <a:sx n="58" d="100"/>
          <a:sy n="58" d="100"/>
        </p:scale>
        <p:origin x="156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7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00" d="100"/>
          <a:sy n="100" d="100"/>
        </p:scale>
        <p:origin x="-294" y="55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presProps" Target="presProps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theme" Target="theme/theme1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customXml" Target="../customXml/item1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customXml" Target="../customXml/item3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viewProps" Target="viewProps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customXml" Target="../customXml/item2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1.xlsx"/><Relationship Id="rId2" Type="http://schemas.microsoft.com/office/2011/relationships/chartColorStyle" Target="colors132.xml"/><Relationship Id="rId1" Type="http://schemas.microsoft.com/office/2011/relationships/chartStyle" Target="style132.xml"/></Relationships>
</file>

<file path=ppt/charts/_rels/chart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2.xlsx"/><Relationship Id="rId2" Type="http://schemas.microsoft.com/office/2011/relationships/chartColorStyle" Target="colors133.xml"/><Relationship Id="rId1" Type="http://schemas.microsoft.com/office/2011/relationships/chartStyle" Target="style133.xml"/></Relationships>
</file>

<file path=ppt/charts/_rels/chart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3.xlsx"/><Relationship Id="rId2" Type="http://schemas.microsoft.com/office/2011/relationships/chartColorStyle" Target="colors134.xml"/><Relationship Id="rId1" Type="http://schemas.microsoft.com/office/2011/relationships/chartStyle" Target="style134.xml"/></Relationships>
</file>

<file path=ppt/charts/_rels/chart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5.xlsx"/><Relationship Id="rId2" Type="http://schemas.microsoft.com/office/2011/relationships/chartColorStyle" Target="colors136.xml"/><Relationship Id="rId1" Type="http://schemas.microsoft.com/office/2011/relationships/chartStyle" Target="style136.xml"/></Relationships>
</file>

<file path=ppt/charts/_rels/chart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6.xlsx"/><Relationship Id="rId2" Type="http://schemas.microsoft.com/office/2011/relationships/chartColorStyle" Target="colors137.xml"/><Relationship Id="rId1" Type="http://schemas.microsoft.com/office/2011/relationships/chartStyle" Target="style137.xml"/></Relationships>
</file>

<file path=ppt/charts/_rels/chart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7.xlsx"/><Relationship Id="rId2" Type="http://schemas.microsoft.com/office/2011/relationships/chartColorStyle" Target="colors138.xml"/><Relationship Id="rId1" Type="http://schemas.microsoft.com/office/2011/relationships/chartStyle" Target="style138.xml"/></Relationships>
</file>

<file path=ppt/charts/_rels/chart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8.xlsx"/><Relationship Id="rId2" Type="http://schemas.microsoft.com/office/2011/relationships/chartColorStyle" Target="colors139.xml"/><Relationship Id="rId1" Type="http://schemas.microsoft.com/office/2011/relationships/chartStyle" Target="style139.xml"/></Relationships>
</file>

<file path=ppt/charts/_rels/chart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0.xlsx"/><Relationship Id="rId2" Type="http://schemas.microsoft.com/office/2011/relationships/chartColorStyle" Target="colors141.xml"/><Relationship Id="rId1" Type="http://schemas.microsoft.com/office/2011/relationships/chartStyle" Target="style141.xml"/></Relationships>
</file>

<file path=ppt/charts/_rels/chart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2.xlsx"/><Relationship Id="rId2" Type="http://schemas.microsoft.com/office/2011/relationships/chartColorStyle" Target="colors143.xml"/><Relationship Id="rId1" Type="http://schemas.microsoft.com/office/2011/relationships/chartStyle" Target="style143.xml"/></Relationships>
</file>

<file path=ppt/charts/_rels/chart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3.xlsx"/><Relationship Id="rId2" Type="http://schemas.microsoft.com/office/2011/relationships/chartColorStyle" Target="colors144.xml"/><Relationship Id="rId1" Type="http://schemas.microsoft.com/office/2011/relationships/chartStyle" Target="style14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4.xlsx"/><Relationship Id="rId2" Type="http://schemas.microsoft.com/office/2011/relationships/chartColorStyle" Target="colors145.xml"/><Relationship Id="rId1" Type="http://schemas.microsoft.com/office/2011/relationships/chartStyle" Target="style145.xml"/></Relationships>
</file>

<file path=ppt/charts/_rels/chart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5.xlsx"/><Relationship Id="rId2" Type="http://schemas.microsoft.com/office/2011/relationships/chartColorStyle" Target="colors146.xml"/><Relationship Id="rId1" Type="http://schemas.microsoft.com/office/2011/relationships/chartStyle" Target="style146.xml"/></Relationships>
</file>

<file path=ppt/charts/_rels/chart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6.xlsx"/><Relationship Id="rId2" Type="http://schemas.microsoft.com/office/2011/relationships/chartColorStyle" Target="colors147.xml"/><Relationship Id="rId1" Type="http://schemas.microsoft.com/office/2011/relationships/chartStyle" Target="style147.xml"/></Relationships>
</file>

<file path=ppt/charts/_rels/chart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7.xlsx"/><Relationship Id="rId2" Type="http://schemas.microsoft.com/office/2011/relationships/chartColorStyle" Target="colors148.xml"/><Relationship Id="rId1" Type="http://schemas.microsoft.com/office/2011/relationships/chartStyle" Target="style148.xml"/></Relationships>
</file>

<file path=ppt/charts/_rels/chart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8.xlsx"/><Relationship Id="rId2" Type="http://schemas.microsoft.com/office/2011/relationships/chartColorStyle" Target="colors149.xml"/><Relationship Id="rId1" Type="http://schemas.microsoft.com/office/2011/relationships/chartStyle" Target="style14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5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3.xlsx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5.xlsx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6.xlsx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7.xlsx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8.xlsx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0.xlsx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1.xlsx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2.xlsx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3.xlsx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5.xlsx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6.xlsx"/><Relationship Id="rId2" Type="http://schemas.microsoft.com/office/2011/relationships/chartColorStyle" Target="colors87.xml"/><Relationship Id="rId1" Type="http://schemas.microsoft.com/office/2011/relationships/chartStyle" Target="style87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7.xlsx"/><Relationship Id="rId2" Type="http://schemas.microsoft.com/office/2011/relationships/chartColorStyle" Target="colors88.xml"/><Relationship Id="rId1" Type="http://schemas.microsoft.com/office/2011/relationships/chartStyle" Target="style88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8.xlsx"/><Relationship Id="rId2" Type="http://schemas.microsoft.com/office/2011/relationships/chartColorStyle" Target="colors89.xml"/><Relationship Id="rId1" Type="http://schemas.microsoft.com/office/2011/relationships/chartStyle" Target="style89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91.xml"/><Relationship Id="rId1" Type="http://schemas.microsoft.com/office/2011/relationships/chartStyle" Target="style91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1.xlsx"/><Relationship Id="rId2" Type="http://schemas.microsoft.com/office/2011/relationships/chartColorStyle" Target="colors92.xml"/><Relationship Id="rId1" Type="http://schemas.microsoft.com/office/2011/relationships/chartStyle" Target="style92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2.xlsx"/><Relationship Id="rId2" Type="http://schemas.microsoft.com/office/2011/relationships/chartColorStyle" Target="colors93.xml"/><Relationship Id="rId1" Type="http://schemas.microsoft.com/office/2011/relationships/chartStyle" Target="style9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3.xlsx"/><Relationship Id="rId2" Type="http://schemas.microsoft.com/office/2011/relationships/chartColorStyle" Target="colors94.xml"/><Relationship Id="rId1" Type="http://schemas.microsoft.com/office/2011/relationships/chartStyle" Target="style94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5.xlsx"/><Relationship Id="rId2" Type="http://schemas.microsoft.com/office/2011/relationships/chartColorStyle" Target="colors96.xml"/><Relationship Id="rId1" Type="http://schemas.microsoft.com/office/2011/relationships/chartStyle" Target="style96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6.xlsx"/><Relationship Id="rId2" Type="http://schemas.microsoft.com/office/2011/relationships/chartColorStyle" Target="colors97.xml"/><Relationship Id="rId1" Type="http://schemas.microsoft.com/office/2011/relationships/chartStyle" Target="style97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7.xlsx"/><Relationship Id="rId2" Type="http://schemas.microsoft.com/office/2011/relationships/chartColorStyle" Target="colors98.xml"/><Relationship Id="rId1" Type="http://schemas.microsoft.com/office/2011/relationships/chartStyle" Target="style98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8.xlsx"/><Relationship Id="rId2" Type="http://schemas.microsoft.com/office/2011/relationships/chartColorStyle" Target="colors99.xml"/><Relationship Id="rId1" Type="http://schemas.microsoft.com/office/2011/relationships/chartStyle" Target="style99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0.xlsx"/><Relationship Id="rId2" Type="http://schemas.microsoft.com/office/2011/relationships/chartColorStyle" Target="colors101.xml"/><Relationship Id="rId1" Type="http://schemas.microsoft.com/office/2011/relationships/chartStyle" Target="style101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1.xlsx"/><Relationship Id="rId2" Type="http://schemas.microsoft.com/office/2011/relationships/chartColorStyle" Target="colors102.xml"/><Relationship Id="rId1" Type="http://schemas.microsoft.com/office/2011/relationships/chartStyle" Target="style102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2.xlsx"/><Relationship Id="rId2" Type="http://schemas.microsoft.com/office/2011/relationships/chartColorStyle" Target="colors103.xml"/><Relationship Id="rId1" Type="http://schemas.microsoft.com/office/2011/relationships/chartStyle" Target="style103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3.xlsx"/><Relationship Id="rId2" Type="http://schemas.microsoft.com/office/2011/relationships/chartColorStyle" Target="colors104.xml"/><Relationship Id="rId1" Type="http://schemas.microsoft.com/office/2011/relationships/chartStyle" Target="style104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5.xlsx"/><Relationship Id="rId2" Type="http://schemas.microsoft.com/office/2011/relationships/chartColorStyle" Target="colors106.xml"/><Relationship Id="rId1" Type="http://schemas.microsoft.com/office/2011/relationships/chartStyle" Target="style10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6.xlsx"/><Relationship Id="rId2" Type="http://schemas.microsoft.com/office/2011/relationships/chartColorStyle" Target="colors107.xml"/><Relationship Id="rId1" Type="http://schemas.microsoft.com/office/2011/relationships/chartStyle" Target="style107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7.xlsx"/><Relationship Id="rId2" Type="http://schemas.microsoft.com/office/2011/relationships/chartColorStyle" Target="colors108.xml"/><Relationship Id="rId1" Type="http://schemas.microsoft.com/office/2011/relationships/chartStyle" Target="style108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8.xlsx"/><Relationship Id="rId2" Type="http://schemas.microsoft.com/office/2011/relationships/chartColorStyle" Target="colors109.xml"/><Relationship Id="rId1" Type="http://schemas.microsoft.com/office/2011/relationships/chartStyle" Target="style109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0.xlsx"/><Relationship Id="rId2" Type="http://schemas.microsoft.com/office/2011/relationships/chartColorStyle" Target="colors111.xml"/><Relationship Id="rId1" Type="http://schemas.microsoft.com/office/2011/relationships/chartStyle" Target="style111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.xlsx"/><Relationship Id="rId2" Type="http://schemas.microsoft.com/office/2011/relationships/chartColorStyle" Target="colors112.xml"/><Relationship Id="rId1" Type="http://schemas.microsoft.com/office/2011/relationships/chartStyle" Target="style112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2.xlsx"/><Relationship Id="rId2" Type="http://schemas.microsoft.com/office/2011/relationships/chartColorStyle" Target="colors113.xml"/><Relationship Id="rId1" Type="http://schemas.microsoft.com/office/2011/relationships/chartStyle" Target="style113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3.xlsx"/><Relationship Id="rId2" Type="http://schemas.microsoft.com/office/2011/relationships/chartColorStyle" Target="colors114.xml"/><Relationship Id="rId1" Type="http://schemas.microsoft.com/office/2011/relationships/chartStyle" Target="style114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5.xlsx"/><Relationship Id="rId2" Type="http://schemas.microsoft.com/office/2011/relationships/chartColorStyle" Target="colors116.xml"/><Relationship Id="rId1" Type="http://schemas.microsoft.com/office/2011/relationships/chartStyle" Target="style116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6.xlsx"/><Relationship Id="rId2" Type="http://schemas.microsoft.com/office/2011/relationships/chartColorStyle" Target="colors117.xml"/><Relationship Id="rId1" Type="http://schemas.microsoft.com/office/2011/relationships/chartStyle" Target="style117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7.xlsx"/><Relationship Id="rId2" Type="http://schemas.microsoft.com/office/2011/relationships/chartColorStyle" Target="colors118.xml"/><Relationship Id="rId1" Type="http://schemas.microsoft.com/office/2011/relationships/chartStyle" Target="style11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8.xlsx"/><Relationship Id="rId2" Type="http://schemas.microsoft.com/office/2011/relationships/chartColorStyle" Target="colors119.xml"/><Relationship Id="rId1" Type="http://schemas.microsoft.com/office/2011/relationships/chartStyle" Target="style119.xml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0.xlsx"/><Relationship Id="rId2" Type="http://schemas.microsoft.com/office/2011/relationships/chartColorStyle" Target="colors121.xml"/><Relationship Id="rId1" Type="http://schemas.microsoft.com/office/2011/relationships/chartStyle" Target="style121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1.xlsx"/><Relationship Id="rId2" Type="http://schemas.microsoft.com/office/2011/relationships/chartColorStyle" Target="colors122.xml"/><Relationship Id="rId1" Type="http://schemas.microsoft.com/office/2011/relationships/chartStyle" Target="style122.xml"/></Relationships>
</file>

<file path=ppt/charts/_rels/chart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2.xlsx"/><Relationship Id="rId2" Type="http://schemas.microsoft.com/office/2011/relationships/chartColorStyle" Target="colors123.xml"/><Relationship Id="rId1" Type="http://schemas.microsoft.com/office/2011/relationships/chartStyle" Target="style123.xml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3.xlsx"/><Relationship Id="rId2" Type="http://schemas.microsoft.com/office/2011/relationships/chartColorStyle" Target="colors124.xml"/><Relationship Id="rId1" Type="http://schemas.microsoft.com/office/2011/relationships/chartStyle" Target="style124.xml"/></Relationships>
</file>

<file path=ppt/charts/_rels/chart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5.xlsx"/><Relationship Id="rId2" Type="http://schemas.microsoft.com/office/2011/relationships/chartColorStyle" Target="colors126.xml"/><Relationship Id="rId1" Type="http://schemas.microsoft.com/office/2011/relationships/chartStyle" Target="style126.xml"/></Relationships>
</file>

<file path=ppt/charts/_rels/chart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6.xlsx"/><Relationship Id="rId2" Type="http://schemas.microsoft.com/office/2011/relationships/chartColorStyle" Target="colors127.xml"/><Relationship Id="rId1" Type="http://schemas.microsoft.com/office/2011/relationships/chartStyle" Target="style127.xml"/></Relationships>
</file>

<file path=ppt/charts/_rels/chart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7.xlsx"/><Relationship Id="rId2" Type="http://schemas.microsoft.com/office/2011/relationships/chartColorStyle" Target="colors128.xml"/><Relationship Id="rId1" Type="http://schemas.microsoft.com/office/2011/relationships/chartStyle" Target="style128.xml"/></Relationships>
</file>

<file path=ppt/charts/_rels/chart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8.xlsx"/><Relationship Id="rId2" Type="http://schemas.microsoft.com/office/2011/relationships/chartColorStyle" Target="colors129.xml"/><Relationship Id="rId1" Type="http://schemas.microsoft.com/office/2011/relationships/chartStyle" Target="style129.xml"/></Relationships>
</file>

<file path=ppt/charts/_rels/chart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0.xlsx"/><Relationship Id="rId2" Type="http://schemas.microsoft.com/office/2011/relationships/chartColorStyle" Target="colors131.xml"/><Relationship Id="rId1" Type="http://schemas.microsoft.com/office/2011/relationships/chartStyle" Target="style13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1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Microsoft_Excel_Worksheet29.xlsx"/></Relationships>
</file>

<file path=ppt/charts/_rels/chartEx11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Microsoft_Excel_Worksheet32.xlsx"/></Relationships>
</file>

<file path=ppt/charts/_rels/chartEx12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package" Target="../embeddings/Microsoft_Excel_Worksheet35.xlsx"/></Relationships>
</file>

<file path=ppt/charts/_rels/chartEx13.xml.rels><?xml version="1.0" encoding="UTF-8" standalone="yes"?>
<Relationships xmlns="http://schemas.openxmlformats.org/package/2006/relationships"><Relationship Id="rId3" Type="http://schemas.microsoft.com/office/2011/relationships/chartColorStyle" Target="colors39.xml"/><Relationship Id="rId2" Type="http://schemas.microsoft.com/office/2011/relationships/chartStyle" Target="style39.xml"/><Relationship Id="rId1" Type="http://schemas.openxmlformats.org/officeDocument/2006/relationships/package" Target="../embeddings/Microsoft_Excel_Worksheet38.xlsx"/></Relationships>
</file>

<file path=ppt/charts/_rels/chartEx14.xml.rels><?xml version="1.0" encoding="UTF-8" standalone="yes"?>
<Relationships xmlns="http://schemas.openxmlformats.org/package/2006/relationships"><Relationship Id="rId3" Type="http://schemas.microsoft.com/office/2011/relationships/chartColorStyle" Target="colors43.xml"/><Relationship Id="rId2" Type="http://schemas.microsoft.com/office/2011/relationships/chartStyle" Target="style43.xml"/><Relationship Id="rId1" Type="http://schemas.openxmlformats.org/officeDocument/2006/relationships/package" Target="../embeddings/Microsoft_Excel_Worksheet42.xlsx"/></Relationships>
</file>

<file path=ppt/charts/_rels/chartEx15.xml.rels><?xml version="1.0" encoding="UTF-8" standalone="yes"?>
<Relationships xmlns="http://schemas.openxmlformats.org/package/2006/relationships"><Relationship Id="rId3" Type="http://schemas.microsoft.com/office/2011/relationships/chartColorStyle" Target="colors47.xml"/><Relationship Id="rId2" Type="http://schemas.microsoft.com/office/2011/relationships/chartStyle" Target="style47.xml"/><Relationship Id="rId1" Type="http://schemas.openxmlformats.org/officeDocument/2006/relationships/package" Target="../embeddings/Microsoft_Excel_Worksheet46.xlsx"/></Relationships>
</file>

<file path=ppt/charts/_rels/chartEx16.xml.rels><?xml version="1.0" encoding="UTF-8" standalone="yes"?>
<Relationships xmlns="http://schemas.openxmlformats.org/package/2006/relationships"><Relationship Id="rId3" Type="http://schemas.microsoft.com/office/2011/relationships/chartColorStyle" Target="colors52.xml"/><Relationship Id="rId2" Type="http://schemas.microsoft.com/office/2011/relationships/chartStyle" Target="style52.xml"/><Relationship Id="rId1" Type="http://schemas.openxmlformats.org/officeDocument/2006/relationships/package" Target="../embeddings/Microsoft_Excel_Worksheet51.xlsx"/></Relationships>
</file>

<file path=ppt/charts/_rels/chartEx17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package" Target="../embeddings/Microsoft_Excel_Worksheet56.xlsx"/></Relationships>
</file>

<file path=ppt/charts/_rels/chartEx18.xml.rels><?xml version="1.0" encoding="UTF-8" standalone="yes"?>
<Relationships xmlns="http://schemas.openxmlformats.org/package/2006/relationships"><Relationship Id="rId3" Type="http://schemas.microsoft.com/office/2011/relationships/chartColorStyle" Target="colors60.xml"/><Relationship Id="rId2" Type="http://schemas.microsoft.com/office/2011/relationships/chartStyle" Target="style60.xml"/><Relationship Id="rId1" Type="http://schemas.openxmlformats.org/officeDocument/2006/relationships/package" Target="../embeddings/Microsoft_Excel_Worksheet59.xlsx"/></Relationships>
</file>

<file path=ppt/charts/_rels/chartEx19.xml.rels><?xml version="1.0" encoding="UTF-8" standalone="yes"?>
<Relationships xmlns="http://schemas.openxmlformats.org/package/2006/relationships"><Relationship Id="rId3" Type="http://schemas.microsoft.com/office/2011/relationships/chartColorStyle" Target="colors65.xml"/><Relationship Id="rId2" Type="http://schemas.microsoft.com/office/2011/relationships/chartStyle" Target="style65.xml"/><Relationship Id="rId1" Type="http://schemas.openxmlformats.org/officeDocument/2006/relationships/package" Target="../embeddings/Microsoft_Excel_Worksheet64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20.xml.rels><?xml version="1.0" encoding="UTF-8" standalone="yes"?>
<Relationships xmlns="http://schemas.openxmlformats.org/package/2006/relationships"><Relationship Id="rId3" Type="http://schemas.microsoft.com/office/2011/relationships/chartColorStyle" Target="colors70.xml"/><Relationship Id="rId2" Type="http://schemas.microsoft.com/office/2011/relationships/chartStyle" Target="style70.xml"/><Relationship Id="rId1" Type="http://schemas.openxmlformats.org/officeDocument/2006/relationships/package" Target="../embeddings/Microsoft_Excel_Worksheet69.xlsx"/></Relationships>
</file>

<file path=ppt/charts/_rels/chartEx21.xml.rels><?xml version="1.0" encoding="UTF-8" standalone="yes"?>
<Relationships xmlns="http://schemas.openxmlformats.org/package/2006/relationships"><Relationship Id="rId3" Type="http://schemas.microsoft.com/office/2011/relationships/chartColorStyle" Target="colors75.xml"/><Relationship Id="rId2" Type="http://schemas.microsoft.com/office/2011/relationships/chartStyle" Target="style75.xml"/><Relationship Id="rId1" Type="http://schemas.openxmlformats.org/officeDocument/2006/relationships/package" Target="../embeddings/Microsoft_Excel_Worksheet74.xlsx"/></Relationships>
</file>

<file path=ppt/charts/_rels/chartEx22.xml.rels><?xml version="1.0" encoding="UTF-8" standalone="yes"?>
<Relationships xmlns="http://schemas.openxmlformats.org/package/2006/relationships"><Relationship Id="rId3" Type="http://schemas.microsoft.com/office/2011/relationships/chartColorStyle" Target="colors80.xml"/><Relationship Id="rId2" Type="http://schemas.microsoft.com/office/2011/relationships/chartStyle" Target="style80.xml"/><Relationship Id="rId1" Type="http://schemas.openxmlformats.org/officeDocument/2006/relationships/package" Target="../embeddings/Microsoft_Excel_Worksheet79.xlsx"/></Relationships>
</file>

<file path=ppt/charts/_rels/chartEx23.xml.rels><?xml version="1.0" encoding="UTF-8" standalone="yes"?>
<Relationships xmlns="http://schemas.openxmlformats.org/package/2006/relationships"><Relationship Id="rId3" Type="http://schemas.microsoft.com/office/2011/relationships/chartColorStyle" Target="colors85.xml"/><Relationship Id="rId2" Type="http://schemas.microsoft.com/office/2011/relationships/chartStyle" Target="style85.xml"/><Relationship Id="rId1" Type="http://schemas.openxmlformats.org/officeDocument/2006/relationships/package" Target="../embeddings/Microsoft_Excel_Worksheet84.xlsx"/></Relationships>
</file>

<file path=ppt/charts/_rels/chartEx24.xml.rels><?xml version="1.0" encoding="UTF-8" standalone="yes"?>
<Relationships xmlns="http://schemas.openxmlformats.org/package/2006/relationships"><Relationship Id="rId3" Type="http://schemas.microsoft.com/office/2011/relationships/chartColorStyle" Target="colors90.xml"/><Relationship Id="rId2" Type="http://schemas.microsoft.com/office/2011/relationships/chartStyle" Target="style90.xml"/><Relationship Id="rId1" Type="http://schemas.openxmlformats.org/officeDocument/2006/relationships/package" Target="../embeddings/Microsoft_Excel_Worksheet89.xlsx"/></Relationships>
</file>

<file path=ppt/charts/_rels/chartEx25.xml.rels><?xml version="1.0" encoding="UTF-8" standalone="yes"?>
<Relationships xmlns="http://schemas.openxmlformats.org/package/2006/relationships"><Relationship Id="rId3" Type="http://schemas.microsoft.com/office/2011/relationships/chartColorStyle" Target="colors95.xml"/><Relationship Id="rId2" Type="http://schemas.microsoft.com/office/2011/relationships/chartStyle" Target="style95.xml"/><Relationship Id="rId1" Type="http://schemas.openxmlformats.org/officeDocument/2006/relationships/package" Target="../embeddings/Microsoft_Excel_Worksheet94.xlsx"/></Relationships>
</file>

<file path=ppt/charts/_rels/chartEx26.xml.rels><?xml version="1.0" encoding="UTF-8" standalone="yes"?>
<Relationships xmlns="http://schemas.openxmlformats.org/package/2006/relationships"><Relationship Id="rId3" Type="http://schemas.microsoft.com/office/2011/relationships/chartColorStyle" Target="colors100.xml"/><Relationship Id="rId2" Type="http://schemas.microsoft.com/office/2011/relationships/chartStyle" Target="style100.xml"/><Relationship Id="rId1" Type="http://schemas.openxmlformats.org/officeDocument/2006/relationships/package" Target="../embeddings/Microsoft_Excel_Worksheet99.xlsx"/></Relationships>
</file>

<file path=ppt/charts/_rels/chartEx27.xml.rels><?xml version="1.0" encoding="UTF-8" standalone="yes"?>
<Relationships xmlns="http://schemas.openxmlformats.org/package/2006/relationships"><Relationship Id="rId3" Type="http://schemas.microsoft.com/office/2011/relationships/chartColorStyle" Target="colors105.xml"/><Relationship Id="rId2" Type="http://schemas.microsoft.com/office/2011/relationships/chartStyle" Target="style105.xml"/><Relationship Id="rId1" Type="http://schemas.openxmlformats.org/officeDocument/2006/relationships/package" Target="../embeddings/Microsoft_Excel_Worksheet104.xlsx"/></Relationships>
</file>

<file path=ppt/charts/_rels/chartEx28.xml.rels><?xml version="1.0" encoding="UTF-8" standalone="yes"?>
<Relationships xmlns="http://schemas.openxmlformats.org/package/2006/relationships"><Relationship Id="rId3" Type="http://schemas.microsoft.com/office/2011/relationships/chartColorStyle" Target="colors110.xml"/><Relationship Id="rId2" Type="http://schemas.microsoft.com/office/2011/relationships/chartStyle" Target="style110.xml"/><Relationship Id="rId1" Type="http://schemas.openxmlformats.org/officeDocument/2006/relationships/package" Target="../embeddings/Microsoft_Excel_Worksheet109.xlsx"/></Relationships>
</file>

<file path=ppt/charts/_rels/chartEx29.xml.rels><?xml version="1.0" encoding="UTF-8" standalone="yes"?>
<Relationships xmlns="http://schemas.openxmlformats.org/package/2006/relationships"><Relationship Id="rId3" Type="http://schemas.microsoft.com/office/2011/relationships/chartColorStyle" Target="colors115.xml"/><Relationship Id="rId2" Type="http://schemas.microsoft.com/office/2011/relationships/chartStyle" Target="style115.xml"/><Relationship Id="rId1" Type="http://schemas.openxmlformats.org/officeDocument/2006/relationships/package" Target="../embeddings/Microsoft_Excel_Worksheet114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8.xlsx"/></Relationships>
</file>

<file path=ppt/charts/_rels/chartEx30.xml.rels><?xml version="1.0" encoding="UTF-8" standalone="yes"?>
<Relationships xmlns="http://schemas.openxmlformats.org/package/2006/relationships"><Relationship Id="rId3" Type="http://schemas.microsoft.com/office/2011/relationships/chartColorStyle" Target="colors120.xml"/><Relationship Id="rId2" Type="http://schemas.microsoft.com/office/2011/relationships/chartStyle" Target="style120.xml"/><Relationship Id="rId1" Type="http://schemas.openxmlformats.org/officeDocument/2006/relationships/package" Target="../embeddings/Microsoft_Excel_Worksheet119.xlsx"/></Relationships>
</file>

<file path=ppt/charts/_rels/chartEx31.xml.rels><?xml version="1.0" encoding="UTF-8" standalone="yes"?>
<Relationships xmlns="http://schemas.openxmlformats.org/package/2006/relationships"><Relationship Id="rId3" Type="http://schemas.microsoft.com/office/2011/relationships/chartColorStyle" Target="colors125.xml"/><Relationship Id="rId2" Type="http://schemas.microsoft.com/office/2011/relationships/chartStyle" Target="style125.xml"/><Relationship Id="rId1" Type="http://schemas.openxmlformats.org/officeDocument/2006/relationships/package" Target="../embeddings/Microsoft_Excel_Worksheet124.xlsx"/></Relationships>
</file>

<file path=ppt/charts/_rels/chartEx32.xml.rels><?xml version="1.0" encoding="UTF-8" standalone="yes"?>
<Relationships xmlns="http://schemas.openxmlformats.org/package/2006/relationships"><Relationship Id="rId3" Type="http://schemas.microsoft.com/office/2011/relationships/chartColorStyle" Target="colors130.xml"/><Relationship Id="rId2" Type="http://schemas.microsoft.com/office/2011/relationships/chartStyle" Target="style130.xml"/><Relationship Id="rId1" Type="http://schemas.openxmlformats.org/officeDocument/2006/relationships/package" Target="../embeddings/Microsoft_Excel_Worksheet129.xlsx"/></Relationships>
</file>

<file path=ppt/charts/_rels/chartEx33.xml.rels><?xml version="1.0" encoding="UTF-8" standalone="yes"?>
<Relationships xmlns="http://schemas.openxmlformats.org/package/2006/relationships"><Relationship Id="rId3" Type="http://schemas.microsoft.com/office/2011/relationships/chartColorStyle" Target="colors135.xml"/><Relationship Id="rId2" Type="http://schemas.microsoft.com/office/2011/relationships/chartStyle" Target="style135.xml"/><Relationship Id="rId1" Type="http://schemas.openxmlformats.org/officeDocument/2006/relationships/package" Target="../embeddings/Microsoft_Excel_Worksheet134.xlsx"/></Relationships>
</file>

<file path=ppt/charts/_rels/chartEx34.xml.rels><?xml version="1.0" encoding="UTF-8" standalone="yes"?>
<Relationships xmlns="http://schemas.openxmlformats.org/package/2006/relationships"><Relationship Id="rId3" Type="http://schemas.microsoft.com/office/2011/relationships/chartColorStyle" Target="colors140.xml"/><Relationship Id="rId2" Type="http://schemas.microsoft.com/office/2011/relationships/chartStyle" Target="style140.xml"/><Relationship Id="rId1" Type="http://schemas.openxmlformats.org/officeDocument/2006/relationships/package" Target="../embeddings/Microsoft_Excel_Worksheet139.xlsx"/></Relationships>
</file>

<file path=ppt/charts/_rels/chartEx35.xml.rels><?xml version="1.0" encoding="UTF-8" standalone="yes"?>
<Relationships xmlns="http://schemas.openxmlformats.org/package/2006/relationships"><Relationship Id="rId3" Type="http://schemas.microsoft.com/office/2011/relationships/chartColorStyle" Target="colors142.xml"/><Relationship Id="rId2" Type="http://schemas.microsoft.com/office/2011/relationships/chartStyle" Target="style142.xml"/><Relationship Id="rId1" Type="http://schemas.openxmlformats.org/officeDocument/2006/relationships/package" Target="../embeddings/Microsoft_Excel_Worksheet141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Microsoft_Excel_Worksheet11.xlsx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Microsoft_Excel_Worksheet14.xlsx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Microsoft_Excel_Worksheet17.xlsx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Microsoft_Excel_Worksheet20.xlsx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Microsoft_Excel_Worksheet23.xlsx"/></Relationships>
</file>

<file path=ppt/charts/_rels/chartEx9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1-43BF-BF15-91563D2F51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91-43BF-BF15-91563D2F5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91-43BF-BF15-91563D2F5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7702576"/>
        <c:axId val="1757714576"/>
      </c:barChart>
      <c:catAx>
        <c:axId val="175770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14576"/>
        <c:crosses val="autoZero"/>
        <c:auto val="1"/>
        <c:lblAlgn val="ctr"/>
        <c:lblOffset val="100"/>
        <c:noMultiLvlLbl val="0"/>
      </c:catAx>
      <c:valAx>
        <c:axId val="17577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7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B-4639-AC09-217B0E133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B-4639-AC09-217B0E133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432240"/>
        <c:axId val="1404431711"/>
      </c:areaChart>
      <c:dateAx>
        <c:axId val="16074322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431711"/>
        <c:crosses val="autoZero"/>
        <c:auto val="1"/>
        <c:lblOffset val="100"/>
        <c:baseTimeUnit val="days"/>
      </c:dateAx>
      <c:valAx>
        <c:axId val="140443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743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851-B7FB-9F7CED5AC1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851-B7FB-9F7CED5AC1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B-4851-B7FB-9F7CED5AC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693952"/>
        <c:axId val="1826695872"/>
      </c:barChart>
      <c:catAx>
        <c:axId val="182669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5872"/>
        <c:crosses val="autoZero"/>
        <c:auto val="1"/>
        <c:lblAlgn val="ctr"/>
        <c:lblOffset val="100"/>
        <c:noMultiLvlLbl val="0"/>
      </c:catAx>
      <c:valAx>
        <c:axId val="18266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9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1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2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3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3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3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3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3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3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hartEx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title pos="t" align="ctr" overlay="0"/>
    <cx:plotArea>
      <cx:plotAreaRegion>
        <cx:series layoutId="treemap" uniqueId="{A0E5DBD7-2517-4B50-A1B9-C4F4E92F12B5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0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3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0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7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8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3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7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8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2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3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7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8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3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7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8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4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4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5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6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7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8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9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0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9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7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8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49FC54E-C8AD-49FD-8EB6-9D1E6E9A4D4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0"/>
      <dgm:spPr/>
    </dgm:pt>
    <dgm:pt modelId="{DC237442-8C48-464D-8C3F-2DB3863A9B29}">
      <dgm:prSet phldrT="[Text]" phldr="1"/>
      <dgm:spPr/>
      <dgm:t>
        <a:bodyPr/>
        <a:lstStyle/>
        <a:p>
          <a:endParaRPr lang="en-US"/>
        </a:p>
      </dgm:t>
    </dgm:pt>
    <dgm:pt modelId="{E60F9594-0DE8-4BEA-9DA2-2FE24C4FF059}" type="parTrans" cxnId="{92925ED4-4529-4421-A459-04A0FD4A09F3}">
      <dgm:prSet/>
      <dgm:spPr/>
      <dgm:t>
        <a:bodyPr/>
        <a:lstStyle/>
        <a:p>
          <a:endParaRPr lang="en-US"/>
        </a:p>
      </dgm:t>
    </dgm:pt>
    <dgm:pt modelId="{253C9BD4-1BF1-46A1-9F8F-5EECA06EFFBA}" type="sibTrans" cxnId="{92925ED4-4529-4421-A459-04A0FD4A09F3}">
      <dgm:prSet/>
      <dgm:spPr/>
      <dgm:t>
        <a:bodyPr/>
        <a:lstStyle/>
        <a:p>
          <a:endParaRPr lang="en-US"/>
        </a:p>
      </dgm:t>
    </dgm:pt>
    <dgm:pt modelId="{4C762E03-2CCB-47E9-B0CA-D9596C879A56}">
      <dgm:prSet phldrT="[Text]" phldr="1"/>
      <dgm:spPr/>
      <dgm:t>
        <a:bodyPr/>
        <a:lstStyle/>
        <a:p>
          <a:endParaRPr lang="en-US"/>
        </a:p>
      </dgm:t>
    </dgm:pt>
    <dgm:pt modelId="{01903973-5B59-4438-AB4A-FA9F1713CC32}" type="parTrans" cxnId="{A851DA4F-D53B-48E8-B01D-0CCCC4F3EC41}">
      <dgm:prSet/>
      <dgm:spPr/>
      <dgm:t>
        <a:bodyPr/>
        <a:lstStyle/>
        <a:p>
          <a:endParaRPr lang="en-US"/>
        </a:p>
      </dgm:t>
    </dgm:pt>
    <dgm:pt modelId="{4CC1B2AF-B1DC-43F9-9E82-B14734CBDE21}" type="sibTrans" cxnId="{A851DA4F-D53B-48E8-B01D-0CCCC4F3EC41}">
      <dgm:prSet/>
      <dgm:spPr/>
      <dgm:t>
        <a:bodyPr/>
        <a:lstStyle/>
        <a:p>
          <a:endParaRPr lang="en-US"/>
        </a:p>
      </dgm:t>
    </dgm:pt>
    <dgm:pt modelId="{7B0291E3-A3EE-4604-9533-1980114D4216}">
      <dgm:prSet phldrT="[Text]" phldr="1"/>
      <dgm:spPr/>
      <dgm:t>
        <a:bodyPr/>
        <a:lstStyle/>
        <a:p>
          <a:endParaRPr lang="en-US"/>
        </a:p>
      </dgm:t>
    </dgm:pt>
    <dgm:pt modelId="{6D9E0186-7A2F-4B35-A66D-50003D303F44}" type="parTrans" cxnId="{A1A8741A-4F21-47C1-A90C-338EDDE4D0FA}">
      <dgm:prSet/>
      <dgm:spPr/>
      <dgm:t>
        <a:bodyPr/>
        <a:lstStyle/>
        <a:p>
          <a:endParaRPr lang="en-US"/>
        </a:p>
      </dgm:t>
    </dgm:pt>
    <dgm:pt modelId="{E6CE12B0-02D1-4B21-8C1F-92D1622BE18B}" type="sibTrans" cxnId="{A1A8741A-4F21-47C1-A90C-338EDDE4D0FA}">
      <dgm:prSet/>
      <dgm:spPr/>
      <dgm:t>
        <a:bodyPr/>
        <a:lstStyle/>
        <a:p>
          <a:endParaRPr lang="en-US"/>
        </a:p>
      </dgm:t>
    </dgm:pt>
    <dgm:pt modelId="{149BEE78-6B05-4E7E-9001-C6E5B624A60A}" type="pres">
      <dgm:prSet presAssocID="{349FC54E-C8AD-49FD-8EB6-9D1E6E9A4D47}" presName="Name0" presStyleCnt="0">
        <dgm:presLayoutVars>
          <dgm:dir/>
          <dgm:resizeHandles val="exact"/>
        </dgm:presLayoutVars>
      </dgm:prSet>
      <dgm:spPr/>
    </dgm:pt>
    <dgm:pt modelId="{519658A9-2D84-45CF-A97E-74CE7BF52876}" type="pres">
      <dgm:prSet presAssocID="{349FC54E-C8AD-49FD-8EB6-9D1E6E9A4D47}" presName="fgShape" presStyleLbl="fgShp" presStyleIdx="0" presStyleCnt="1"/>
      <dgm:spPr/>
    </dgm:pt>
    <dgm:pt modelId="{F44677B0-6C75-4A80-BA7A-5959655219F8}" type="pres">
      <dgm:prSet presAssocID="{349FC54E-C8AD-49FD-8EB6-9D1E6E9A4D47}" presName="linComp" presStyleCnt="0"/>
      <dgm:spPr/>
    </dgm:pt>
    <dgm:pt modelId="{46529EAF-0918-45C8-A483-C2BF023EF4D2}" type="pres">
      <dgm:prSet presAssocID="{DC237442-8C48-464D-8C3F-2DB3863A9B29}" presName="compNode" presStyleCnt="0"/>
      <dgm:spPr/>
    </dgm:pt>
    <dgm:pt modelId="{0C76F93F-F096-4392-BCFC-29388C28BBE6}" type="pres">
      <dgm:prSet presAssocID="{DC237442-8C48-464D-8C3F-2DB3863A9B29}" presName="bkgdShape" presStyleLbl="node1" presStyleIdx="0" presStyleCnt="3"/>
      <dgm:spPr/>
    </dgm:pt>
    <dgm:pt modelId="{0FDAC4D4-5B52-4EF0-860D-8345246C0695}" type="pres">
      <dgm:prSet presAssocID="{DC237442-8C48-464D-8C3F-2DB3863A9B29}" presName="nodeTx" presStyleLbl="node1" presStyleIdx="0" presStyleCnt="3">
        <dgm:presLayoutVars>
          <dgm:bulletEnabled val="1"/>
        </dgm:presLayoutVars>
      </dgm:prSet>
      <dgm:spPr/>
    </dgm:pt>
    <dgm:pt modelId="{602EB876-6ED4-47C5-830E-FEA452F702AE}" type="pres">
      <dgm:prSet presAssocID="{DC237442-8C48-464D-8C3F-2DB3863A9B29}" presName="invisiNode" presStyleLbl="node1" presStyleIdx="0" presStyleCnt="3"/>
      <dgm:spPr/>
    </dgm:pt>
    <dgm:pt modelId="{F35A1B23-A292-4087-B887-260F94C2F45E}" type="pres">
      <dgm:prSet presAssocID="{DC237442-8C48-464D-8C3F-2DB3863A9B29}" presName="imagNode" presStyleLbl="fgImgPlace1" presStyleIdx="0" presStyleCnt="3"/>
      <dgm:spPr/>
    </dgm:pt>
    <dgm:pt modelId="{5D33DEA5-FCBC-4CD1-B0A0-E13E9CA501D1}" type="pres">
      <dgm:prSet presAssocID="{253C9BD4-1BF1-46A1-9F8F-5EECA06EFFBA}" presName="sibTrans" presStyleLbl="sibTrans2D1" presStyleIdx="0" presStyleCnt="0"/>
      <dgm:spPr/>
    </dgm:pt>
    <dgm:pt modelId="{8F095CD2-E6C6-4DA7-B352-BFEBF0D55A21}" type="pres">
      <dgm:prSet presAssocID="{4C762E03-2CCB-47E9-B0CA-D9596C879A56}" presName="compNode" presStyleCnt="0"/>
      <dgm:spPr/>
    </dgm:pt>
    <dgm:pt modelId="{CA8E61B0-9E7A-4879-8DDE-09A83EFDBCCB}" type="pres">
      <dgm:prSet presAssocID="{4C762E03-2CCB-47E9-B0CA-D9596C879A56}" presName="bkgdShape" presStyleLbl="node1" presStyleIdx="1" presStyleCnt="3"/>
      <dgm:spPr/>
    </dgm:pt>
    <dgm:pt modelId="{38AE234B-522F-471B-9D2E-685ECECA3CF6}" type="pres">
      <dgm:prSet presAssocID="{4C762E03-2CCB-47E9-B0CA-D9596C879A56}" presName="nodeTx" presStyleLbl="node1" presStyleIdx="1" presStyleCnt="3">
        <dgm:presLayoutVars>
          <dgm:bulletEnabled val="1"/>
        </dgm:presLayoutVars>
      </dgm:prSet>
      <dgm:spPr/>
    </dgm:pt>
    <dgm:pt modelId="{FA160F43-20C5-4E87-8A6A-06AE976D4FFB}" type="pres">
      <dgm:prSet presAssocID="{4C762E03-2CCB-47E9-B0CA-D9596C879A56}" presName="invisiNode" presStyleLbl="node1" presStyleIdx="1" presStyleCnt="3"/>
      <dgm:spPr/>
    </dgm:pt>
    <dgm:pt modelId="{80FE8CD8-365A-471B-95D5-59AC37717C81}" type="pres">
      <dgm:prSet presAssocID="{4C762E03-2CCB-47E9-B0CA-D9596C879A56}" presName="imagNode" presStyleLbl="fgImgPlace1" presStyleIdx="1" presStyleCnt="3"/>
      <dgm:spPr/>
    </dgm:pt>
    <dgm:pt modelId="{78F0AED5-7F2B-438F-880F-3AADA65420EB}" type="pres">
      <dgm:prSet presAssocID="{4CC1B2AF-B1DC-43F9-9E82-B14734CBDE21}" presName="sibTrans" presStyleLbl="sibTrans2D1" presStyleIdx="0" presStyleCnt="0"/>
      <dgm:spPr/>
    </dgm:pt>
    <dgm:pt modelId="{73DB0FC3-BF28-4F89-A116-D2C71203D067}" type="pres">
      <dgm:prSet presAssocID="{7B0291E3-A3EE-4604-9533-1980114D4216}" presName="compNode" presStyleCnt="0"/>
      <dgm:spPr/>
    </dgm:pt>
    <dgm:pt modelId="{295F7D6B-FC83-4C79-B6D0-ABF3CE4DE275}" type="pres">
      <dgm:prSet presAssocID="{7B0291E3-A3EE-4604-9533-1980114D4216}" presName="bkgdShape" presStyleLbl="node1" presStyleIdx="2" presStyleCnt="3"/>
      <dgm:spPr/>
    </dgm:pt>
    <dgm:pt modelId="{01B84568-A876-438C-8A3C-E785FD582971}" type="pres">
      <dgm:prSet presAssocID="{7B0291E3-A3EE-4604-9533-1980114D4216}" presName="nodeTx" presStyleLbl="node1" presStyleIdx="2" presStyleCnt="3">
        <dgm:presLayoutVars>
          <dgm:bulletEnabled val="1"/>
        </dgm:presLayoutVars>
      </dgm:prSet>
      <dgm:spPr/>
    </dgm:pt>
    <dgm:pt modelId="{7C8EEC90-E1DF-4DA7-BEC4-B6F38B264C0A}" type="pres">
      <dgm:prSet presAssocID="{7B0291E3-A3EE-4604-9533-1980114D4216}" presName="invisiNode" presStyleLbl="node1" presStyleIdx="2" presStyleCnt="3"/>
      <dgm:spPr/>
    </dgm:pt>
    <dgm:pt modelId="{1D3ACDA5-70DE-4F07-B961-9F996661C902}" type="pres">
      <dgm:prSet presAssocID="{7B0291E3-A3EE-4604-9533-1980114D4216}" presName="imagNode" presStyleLbl="fgImgPlace1" presStyleIdx="2" presStyleCnt="3"/>
      <dgm:spPr/>
    </dgm:pt>
  </dgm:ptLst>
  <dgm:cxnLst>
    <dgm:cxn modelId="{A1A8741A-4F21-47C1-A90C-338EDDE4D0FA}" srcId="{349FC54E-C8AD-49FD-8EB6-9D1E6E9A4D47}" destId="{7B0291E3-A3EE-4604-9533-1980114D4216}" srcOrd="2" destOrd="0" parTransId="{6D9E0186-7A2F-4B35-A66D-50003D303F44}" sibTransId="{E6CE12B0-02D1-4B21-8C1F-92D1622BE18B}"/>
    <dgm:cxn modelId="{28F1A636-79ED-4B60-A076-5A30BAA5FBD1}" type="presOf" srcId="{253C9BD4-1BF1-46A1-9F8F-5EECA06EFFBA}" destId="{5D33DEA5-FCBC-4CD1-B0A0-E13E9CA501D1}" srcOrd="0" destOrd="0" presId="urn:microsoft.com/office/officeart/2005/8/layout/hList7"/>
    <dgm:cxn modelId="{20FDBE3E-28C3-4E6A-82A4-063E2BFABFD7}" type="presOf" srcId="{4C762E03-2CCB-47E9-B0CA-D9596C879A56}" destId="{38AE234B-522F-471B-9D2E-685ECECA3CF6}" srcOrd="1" destOrd="0" presId="urn:microsoft.com/office/officeart/2005/8/layout/hList7"/>
    <dgm:cxn modelId="{3FE22D45-CFB6-499B-AC27-6C8F9925FFDB}" type="presOf" srcId="{7B0291E3-A3EE-4604-9533-1980114D4216}" destId="{295F7D6B-FC83-4C79-B6D0-ABF3CE4DE275}" srcOrd="0" destOrd="0" presId="urn:microsoft.com/office/officeart/2005/8/layout/hList7"/>
    <dgm:cxn modelId="{A851DA4F-D53B-48E8-B01D-0CCCC4F3EC41}" srcId="{349FC54E-C8AD-49FD-8EB6-9D1E6E9A4D47}" destId="{4C762E03-2CCB-47E9-B0CA-D9596C879A56}" srcOrd="1" destOrd="0" parTransId="{01903973-5B59-4438-AB4A-FA9F1713CC32}" sibTransId="{4CC1B2AF-B1DC-43F9-9E82-B14734CBDE21}"/>
    <dgm:cxn modelId="{691C7086-1FEE-4564-AF25-4A850D13ED22}" type="presOf" srcId="{349FC54E-C8AD-49FD-8EB6-9D1E6E9A4D47}" destId="{149BEE78-6B05-4E7E-9001-C6E5B624A60A}" srcOrd="0" destOrd="0" presId="urn:microsoft.com/office/officeart/2005/8/layout/hList7"/>
    <dgm:cxn modelId="{8F03849D-B61E-46FF-BCCB-67BECD8C8508}" type="presOf" srcId="{4C762E03-2CCB-47E9-B0CA-D9596C879A56}" destId="{CA8E61B0-9E7A-4879-8DDE-09A83EFDBCCB}" srcOrd="0" destOrd="0" presId="urn:microsoft.com/office/officeart/2005/8/layout/hList7"/>
    <dgm:cxn modelId="{D5B2719F-BC94-4E94-98A5-DDD0A469832F}" type="presOf" srcId="{DC237442-8C48-464D-8C3F-2DB3863A9B29}" destId="{0C76F93F-F096-4392-BCFC-29388C28BBE6}" srcOrd="0" destOrd="0" presId="urn:microsoft.com/office/officeart/2005/8/layout/hList7"/>
    <dgm:cxn modelId="{B98226A3-EBF2-4534-A622-F4BF6C6F9185}" type="presOf" srcId="{DC237442-8C48-464D-8C3F-2DB3863A9B29}" destId="{0FDAC4D4-5B52-4EF0-860D-8345246C0695}" srcOrd="1" destOrd="0" presId="urn:microsoft.com/office/officeart/2005/8/layout/hList7"/>
    <dgm:cxn modelId="{92925ED4-4529-4421-A459-04A0FD4A09F3}" srcId="{349FC54E-C8AD-49FD-8EB6-9D1E6E9A4D47}" destId="{DC237442-8C48-464D-8C3F-2DB3863A9B29}" srcOrd="0" destOrd="0" parTransId="{E60F9594-0DE8-4BEA-9DA2-2FE24C4FF059}" sibTransId="{253C9BD4-1BF1-46A1-9F8F-5EECA06EFFBA}"/>
    <dgm:cxn modelId="{4F0FCAED-8680-422F-8BD4-32A5E4A594E5}" type="presOf" srcId="{4CC1B2AF-B1DC-43F9-9E82-B14734CBDE21}" destId="{78F0AED5-7F2B-438F-880F-3AADA65420EB}" srcOrd="0" destOrd="0" presId="urn:microsoft.com/office/officeart/2005/8/layout/hList7"/>
    <dgm:cxn modelId="{707271F7-3D12-4454-83F3-BA93677B5D49}" type="presOf" srcId="{7B0291E3-A3EE-4604-9533-1980114D4216}" destId="{01B84568-A876-438C-8A3C-E785FD582971}" srcOrd="1" destOrd="0" presId="urn:microsoft.com/office/officeart/2005/8/layout/hList7"/>
    <dgm:cxn modelId="{A4B0279A-B4A6-4F2C-925D-5B6B06FEF2C2}" type="presParOf" srcId="{149BEE78-6B05-4E7E-9001-C6E5B624A60A}" destId="{519658A9-2D84-45CF-A97E-74CE7BF52876}" srcOrd="0" destOrd="0" presId="urn:microsoft.com/office/officeart/2005/8/layout/hList7"/>
    <dgm:cxn modelId="{8BE303EE-955C-4EFA-A3E3-C8EACA086968}" type="presParOf" srcId="{149BEE78-6B05-4E7E-9001-C6E5B624A60A}" destId="{F44677B0-6C75-4A80-BA7A-5959655219F8}" srcOrd="1" destOrd="0" presId="urn:microsoft.com/office/officeart/2005/8/layout/hList7"/>
    <dgm:cxn modelId="{9E4AD836-7844-4C7C-B25D-5FCBFD494A06}" type="presParOf" srcId="{F44677B0-6C75-4A80-BA7A-5959655219F8}" destId="{46529EAF-0918-45C8-A483-C2BF023EF4D2}" srcOrd="0" destOrd="0" presId="urn:microsoft.com/office/officeart/2005/8/layout/hList7"/>
    <dgm:cxn modelId="{5CB50E77-FF58-4C43-B03A-99FA736820F4}" type="presParOf" srcId="{46529EAF-0918-45C8-A483-C2BF023EF4D2}" destId="{0C76F93F-F096-4392-BCFC-29388C28BBE6}" srcOrd="0" destOrd="0" presId="urn:microsoft.com/office/officeart/2005/8/layout/hList7"/>
    <dgm:cxn modelId="{7D88D4D7-D6B6-4297-8297-AF6D10E6947A}" type="presParOf" srcId="{46529EAF-0918-45C8-A483-C2BF023EF4D2}" destId="{0FDAC4D4-5B52-4EF0-860D-8345246C0695}" srcOrd="1" destOrd="0" presId="urn:microsoft.com/office/officeart/2005/8/layout/hList7"/>
    <dgm:cxn modelId="{4DA4EF37-66E2-489C-8FFD-47EB6AF0682E}" type="presParOf" srcId="{46529EAF-0918-45C8-A483-C2BF023EF4D2}" destId="{602EB876-6ED4-47C5-830E-FEA452F702AE}" srcOrd="2" destOrd="0" presId="urn:microsoft.com/office/officeart/2005/8/layout/hList7"/>
    <dgm:cxn modelId="{C3C73955-9962-46FC-AD7A-0C7F90786456}" type="presParOf" srcId="{46529EAF-0918-45C8-A483-C2BF023EF4D2}" destId="{F35A1B23-A292-4087-B887-260F94C2F45E}" srcOrd="3" destOrd="0" presId="urn:microsoft.com/office/officeart/2005/8/layout/hList7"/>
    <dgm:cxn modelId="{2E7B4D3A-056E-47A3-A8AB-6119B091C1F6}" type="presParOf" srcId="{F44677B0-6C75-4A80-BA7A-5959655219F8}" destId="{5D33DEA5-FCBC-4CD1-B0A0-E13E9CA501D1}" srcOrd="1" destOrd="0" presId="urn:microsoft.com/office/officeart/2005/8/layout/hList7"/>
    <dgm:cxn modelId="{792F96FC-9D59-4013-8E62-08D1E9AB4F45}" type="presParOf" srcId="{F44677B0-6C75-4A80-BA7A-5959655219F8}" destId="{8F095CD2-E6C6-4DA7-B352-BFEBF0D55A21}" srcOrd="2" destOrd="0" presId="urn:microsoft.com/office/officeart/2005/8/layout/hList7"/>
    <dgm:cxn modelId="{46D50CCC-E679-49E6-9C95-C701FA1A2532}" type="presParOf" srcId="{8F095CD2-E6C6-4DA7-B352-BFEBF0D55A21}" destId="{CA8E61B0-9E7A-4879-8DDE-09A83EFDBCCB}" srcOrd="0" destOrd="0" presId="urn:microsoft.com/office/officeart/2005/8/layout/hList7"/>
    <dgm:cxn modelId="{D0414EF9-7DDD-43FC-8DA6-8438508BE1F8}" type="presParOf" srcId="{8F095CD2-E6C6-4DA7-B352-BFEBF0D55A21}" destId="{38AE234B-522F-471B-9D2E-685ECECA3CF6}" srcOrd="1" destOrd="0" presId="urn:microsoft.com/office/officeart/2005/8/layout/hList7"/>
    <dgm:cxn modelId="{11E4F79B-3A26-46EF-864F-C51EC8993A17}" type="presParOf" srcId="{8F095CD2-E6C6-4DA7-B352-BFEBF0D55A21}" destId="{FA160F43-20C5-4E87-8A6A-06AE976D4FFB}" srcOrd="2" destOrd="0" presId="urn:microsoft.com/office/officeart/2005/8/layout/hList7"/>
    <dgm:cxn modelId="{312AEFE8-D1E2-4A98-B7D8-7798BAD4EF83}" type="presParOf" srcId="{8F095CD2-E6C6-4DA7-B352-BFEBF0D55A21}" destId="{80FE8CD8-365A-471B-95D5-59AC37717C81}" srcOrd="3" destOrd="0" presId="urn:microsoft.com/office/officeart/2005/8/layout/hList7"/>
    <dgm:cxn modelId="{1B29E171-48E8-4961-9F7C-CC53A1958F10}" type="presParOf" srcId="{F44677B0-6C75-4A80-BA7A-5959655219F8}" destId="{78F0AED5-7F2B-438F-880F-3AADA65420EB}" srcOrd="3" destOrd="0" presId="urn:microsoft.com/office/officeart/2005/8/layout/hList7"/>
    <dgm:cxn modelId="{BD80B524-5D89-4EB5-82E7-A3A7CD42FACF}" type="presParOf" srcId="{F44677B0-6C75-4A80-BA7A-5959655219F8}" destId="{73DB0FC3-BF28-4F89-A116-D2C71203D067}" srcOrd="4" destOrd="0" presId="urn:microsoft.com/office/officeart/2005/8/layout/hList7"/>
    <dgm:cxn modelId="{52ABC90E-F02C-4394-956E-D37C964A3D66}" type="presParOf" srcId="{73DB0FC3-BF28-4F89-A116-D2C71203D067}" destId="{295F7D6B-FC83-4C79-B6D0-ABF3CE4DE275}" srcOrd="0" destOrd="0" presId="urn:microsoft.com/office/officeart/2005/8/layout/hList7"/>
    <dgm:cxn modelId="{8931A13F-7904-4A0A-AC34-9874B02E463E}" type="presParOf" srcId="{73DB0FC3-BF28-4F89-A116-D2C71203D067}" destId="{01B84568-A876-438C-8A3C-E785FD582971}" srcOrd="1" destOrd="0" presId="urn:microsoft.com/office/officeart/2005/8/layout/hList7"/>
    <dgm:cxn modelId="{29D772BB-5560-4AA2-B272-E41125DD45FD}" type="presParOf" srcId="{73DB0FC3-BF28-4F89-A116-D2C71203D067}" destId="{7C8EEC90-E1DF-4DA7-BEC4-B6F38B264C0A}" srcOrd="2" destOrd="0" presId="urn:microsoft.com/office/officeart/2005/8/layout/hList7"/>
    <dgm:cxn modelId="{30916C0A-BF71-4ADB-90F7-84E9E6BED569}" type="presParOf" srcId="{73DB0FC3-BF28-4F89-A116-D2C71203D067}" destId="{1D3ACDA5-70DE-4F07-B961-9F996661C90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F93F-F096-4392-BCFC-29388C28BBE6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279" y="1625600"/>
        <a:ext cx="1991320" cy="1625600"/>
      </dsp:txXfrm>
    </dsp:sp>
    <dsp:sp modelId="{F35A1B23-A292-4087-B887-260F94C2F45E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E61B0-9E7A-4879-8DDE-09A83EFDBCCB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2052339" y="1625600"/>
        <a:ext cx="1991320" cy="1625600"/>
      </dsp:txXfrm>
    </dsp:sp>
    <dsp:sp modelId="{80FE8CD8-365A-471B-95D5-59AC37717C81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7D6B-FC83-4C79-B6D0-ABF3CE4DE2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4103399" y="1625600"/>
        <a:ext cx="1991320" cy="1625600"/>
      </dsp:txXfrm>
    </dsp:sp>
    <dsp:sp modelId="{1D3ACDA5-70DE-4F07-B961-9F996661C902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58A9-2D84-45CF-A97E-74CE7BF52876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59F6D-21EE-419B-9D71-8E29C43C11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1EFC3-E581-4ABB-93B2-973DE307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0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06472-74E6-4978-B5D4-A86FAE8938A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FCABC-441A-474C-949C-3C91A213A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2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5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9219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747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487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963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0529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761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97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5650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6020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240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7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985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175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494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9950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125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5275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004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907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6036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822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81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3265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9520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708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66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74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7526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4101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845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45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35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1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71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6208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0171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2191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1419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762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8135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764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9080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146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7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434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220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820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90019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084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264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026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9453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6698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0252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71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291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872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6375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3123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0920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5329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2923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86837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7714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684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07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5961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3994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8508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5837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819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2027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7649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560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5512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7037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3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9883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53034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048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1347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2962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7588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8467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4753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035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0782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58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0635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5648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670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1778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880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534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223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1768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3265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6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5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86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2672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9300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1481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2003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0373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0980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1560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2479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1923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62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0877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0953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7309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8242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674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244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6677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1530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0960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083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76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1469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878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4270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7133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2198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6870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1199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1279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2172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2282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42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7456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7643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5677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3756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257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20650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1213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3661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4151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6732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22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9091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8873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4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21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82896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1290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0993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685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9987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3171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5764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691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90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2889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2617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22946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1986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7587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03661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2756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93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9052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025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11167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54143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9073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7431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0890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05475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9568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6420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1973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6754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59407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86917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2958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1666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7920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717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877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2360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51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8476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6768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2297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5171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8402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82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75017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0351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167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281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31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47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2179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7389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0551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9698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360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2973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4357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8837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683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56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4761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0059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9897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3510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8615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4060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94745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4173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89525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44473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2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67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47329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3692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0526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6027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8344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697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23673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6446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65655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08913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10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6120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8606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96078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61725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4611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57035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6127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62159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78192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30210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62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85305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0420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313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7876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96014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03285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34110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32239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5463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75823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97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90124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6573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517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3943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23574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61277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96739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7088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36523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65335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59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8403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2184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291053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87208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99348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0796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4331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24962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8595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10835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7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562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92735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4068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15567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693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18655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46996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79874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55897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894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97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53515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35621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85048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88074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85898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76020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49614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42367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07001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60998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73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39243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9240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89793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523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88034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560661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82907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82014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77170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87975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75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65822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52528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9846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99484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35607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91209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33231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0488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42421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9667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25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02133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5877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69273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18323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67865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78516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399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04003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35668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91155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772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3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01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56611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72391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96769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28840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29038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07879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53381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8813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61887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87218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55058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18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86768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36761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34809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90966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40824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35254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2622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3301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51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40407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95777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23290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48879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01676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59902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35893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5959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88310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6846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720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87361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83071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0360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02165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5104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53320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70657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49732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40866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73490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347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50124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14784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48793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01419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78289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97147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8265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68451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99037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63979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968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35845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752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43927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30744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29974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640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6509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7956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84532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92420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93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57011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55846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57987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83620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26376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51264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95937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92372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62254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97654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158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66273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13059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64724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427220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28518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70696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81151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23847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93908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49834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86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70729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41984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55705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49260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128109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7926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977493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534957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99896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94206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987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45957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94918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1873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40999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499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4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33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98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57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287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52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898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472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9411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027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322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41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499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22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43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250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887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77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89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80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245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509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9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856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692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508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332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369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212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63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450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57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14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5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5039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722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297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640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14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9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964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824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337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987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2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236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252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131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43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7646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793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475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10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7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332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790"/>
            <a:ext cx="5486400" cy="46482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FCABC-441A-474C-949C-3C91A213A1CF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2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3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28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4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4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1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8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5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172200"/>
            <a:ext cx="1657581" cy="562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31" y="4181101"/>
            <a:ext cx="2743583" cy="26768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B84EE-31BC-44B9-A566-60A72A7CB1D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6942A-2AB8-40AE-9BF8-BEE67754D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14/relationships/chartEx" Target="../charts/chartEx18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14/relationships/chartEx" Target="../charts/chartEx19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14/relationships/chartEx" Target="../charts/chartEx20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14/relationships/chartEx" Target="../charts/chartEx21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5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7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14/relationships/chartEx" Target="../charts/chartEx22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9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1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14/relationships/chartEx" Target="../charts/chartEx23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3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4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5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6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14/relationships/chartEx" Target="../charts/chartEx24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7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8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9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0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microsoft.com/office/2014/relationships/chartEx" Target="../charts/chartEx25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1.xm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2.xm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3.xm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4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microsoft.com/office/2014/relationships/chartEx" Target="../charts/chartEx26.xm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5.xm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6.xm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7.xm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8.xm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microsoft.com/office/2014/relationships/chartEx" Target="../charts/chartEx27.xm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9.xml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0.xm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1.xm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2.xm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microsoft.com/office/2014/relationships/chartEx" Target="../charts/chartEx28.xm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3.xm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4.xml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5.xm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6.xm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microsoft.com/office/2014/relationships/chartEx" Target="../charts/chartEx29.xml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7.xm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8.xm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9.xm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0.xm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microsoft.com/office/2014/relationships/chartEx" Target="../charts/chartEx30.xml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1.xm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2.xml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3.xm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microsoft.com/office/2014/relationships/chartEx" Target="../charts/chartEx31.xm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5.xm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6.xm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7.xm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8.xm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microsoft.com/office/2014/relationships/chartEx" Target="../charts/chartEx32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9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0.xml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1.xm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2.xml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microsoft.com/office/2014/relationships/chartEx" Target="../charts/chartEx33.xml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3.xm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4.xm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5.xml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6.xml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microsoft.com/office/2014/relationships/chartEx" Target="../charts/chartEx34.xml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7.xml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microsoft.com/office/2014/relationships/chartEx" Target="../charts/chartEx35.xml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8.xml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9.xml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0.xml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1.xm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2.xml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3.xml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4.xml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4/relationships/chartEx" Target="../charts/chartEx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4/relationships/chartEx" Target="../charts/chartEx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14/relationships/chartEx" Target="../charts/chartEx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14/relationships/chartEx" Target="../charts/chartEx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14/relationships/chartEx" Target="../charts/chartEx8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4/relationships/chartEx" Target="../charts/chartEx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14/relationships/chartEx" Target="../charts/chartEx1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4/relationships/chartEx" Target="../charts/chartEx11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14/relationships/chartEx" Target="../charts/chartEx12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14/relationships/chartEx" Target="../charts/chartEx1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14/relationships/chartEx" Target="../charts/chartEx14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14/relationships/chartEx" Target="../charts/chartEx15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14/relationships/chartEx" Target="../charts/chartEx16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14/relationships/chartEx" Target="../charts/chartEx17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 descr="A person looking towards the camera&#10;&#10;Description generated with high confidence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33600"/>
            <a:ext cx="6000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55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Mindmap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32" y="1524000"/>
            <a:ext cx="5447337" cy="4162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58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0483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49770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72459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575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72082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32196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13064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54000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4202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834908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9046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Gantt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685925"/>
            <a:ext cx="7362825" cy="3486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90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6019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47557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3961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822963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81033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56321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436766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4127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99819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4012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779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0219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28302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3195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44788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655451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13728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997101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666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21692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723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6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38990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5520" y="2133600"/>
            <a:ext cx="593490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107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39754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665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7498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935265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26039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8275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5840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73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67702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127860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8390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21806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7073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73431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77617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28903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3260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303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66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089790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12641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820349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79154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71653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6778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506532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52621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44064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98249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2944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174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40" y="1417638"/>
            <a:ext cx="2329719" cy="4533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20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167024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95617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95083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52666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731843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63551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653264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57682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9298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4064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3994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28957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2509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68784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4609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19429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8581903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24976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1200" y="1676400"/>
            <a:ext cx="5638800" cy="3581400"/>
            <a:chOff x="1981200" y="1676400"/>
            <a:chExt cx="5638800" cy="3581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1200" y="2254069"/>
              <a:ext cx="5638800" cy="236891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467600" y="1676400"/>
              <a:ext cx="1524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856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096" y="1869566"/>
            <a:ext cx="4735808" cy="3159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951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5520" y="2133600"/>
            <a:ext cx="593490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754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1200" y="1676400"/>
            <a:ext cx="5638800" cy="3581400"/>
            <a:chOff x="1981200" y="1676400"/>
            <a:chExt cx="5638800" cy="3581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1200" y="2254069"/>
              <a:ext cx="5638800" cy="236891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467600" y="1676400"/>
              <a:ext cx="1524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273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096" y="1869566"/>
            <a:ext cx="4735808" cy="3159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25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5520" y="2133600"/>
            <a:ext cx="593490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576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1200" y="1676400"/>
            <a:ext cx="5638800" cy="3581400"/>
            <a:chOff x="1981200" y="1676400"/>
            <a:chExt cx="5638800" cy="3581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1200" y="2254069"/>
              <a:ext cx="5638800" cy="236891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467600" y="1676400"/>
              <a:ext cx="1524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265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096" y="1869566"/>
            <a:ext cx="4735808" cy="3159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011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smart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00200"/>
            <a:ext cx="5328920" cy="36768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81200" y="5231016"/>
            <a:ext cx="5867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8824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5520" y="2133600"/>
            <a:ext cx="593490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69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096" y="1869566"/>
            <a:ext cx="4735808" cy="3159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995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3687" y="2347960"/>
            <a:ext cx="3476625" cy="2162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21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3687" y="2125266"/>
            <a:ext cx="3476625" cy="26074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8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37188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1938337"/>
            <a:ext cx="5419725" cy="29813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901018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46919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86187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052583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13548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42736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179151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2488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Scrollbar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1928812"/>
            <a:ext cx="5876925" cy="3000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30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695450"/>
            <a:ext cx="3686175" cy="346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3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15D9A67-0301-4CBE-9FC9-0D3C1DF9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95800"/>
            <a:ext cx="8229600" cy="1371600"/>
          </a:xfrm>
        </p:spPr>
        <p:txBody>
          <a:bodyPr>
            <a:noAutofit/>
          </a:bodyPr>
          <a:lstStyle/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 וניתנים להתאמה אישית</a:t>
            </a:r>
          </a:p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הדגמה זמינה ב 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l">
              <a:buNone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    http://js.syncfusion.com/demos/web/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69757-AE62-4185-B596-D381D74D23E4}"/>
              </a:ext>
            </a:extLst>
          </p:cNvPr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E00FF871-59BC-4775-A772-774B70CC3C66}"/>
              </a:ext>
            </a:extLst>
          </p:cNvPr>
          <p:cNvSpPr txBox="1">
            <a:spLocks/>
          </p:cNvSpPr>
          <p:nvPr/>
        </p:nvSpPr>
        <p:spPr>
          <a:xfrm>
            <a:off x="304800" y="762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4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conversion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28F00-D349-4129-8BF5-6083F67E8D4D}"/>
              </a:ext>
            </a:extLst>
          </p:cNvPr>
          <p:cNvSpPr txBox="1"/>
          <p:nvPr/>
        </p:nvSpPr>
        <p:spPr>
          <a:xfrm>
            <a:off x="381000" y="1752600"/>
            <a:ext cx="76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יישומונים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80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ועוד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AE" sz="2500" dirty="0">
                <a:solidFill>
                  <a:schemeClr val="bg1">
                    <a:lumMod val="50000"/>
                  </a:schemeClr>
                </a:solidFill>
              </a:rPr>
              <a:t>دعم الزاوي على أساس</a:t>
            </a:r>
            <a:endParaRPr lang="he-IL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81C15B0-F2F7-4DC3-AE15-86277C2FBC19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1F8AC-BBFA-4EED-8B08-E18696CCDEF4}"/>
              </a:ext>
            </a:extLst>
          </p:cNvPr>
          <p:cNvSpPr txBox="1"/>
          <p:nvPr/>
        </p:nvSpPr>
        <p:spPr>
          <a:xfrm>
            <a:off x="76200" y="3124200"/>
            <a:ext cx="7911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</a:t>
            </a:r>
            <a:r>
              <a:rPr lang="en-US" sz="2500" b="1" dirty="0">
                <a:solidFill>
                  <a:schemeClr val="bg1">
                    <a:lumMod val="50000"/>
                  </a:schemeClr>
                </a:solidFill>
              </a:rPr>
              <a:t> bidirectional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אישית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78D0FA54-5486-4F45-B5E5-F021A83F8583}"/>
              </a:ext>
            </a:extLst>
          </p:cNvPr>
          <p:cNvSpPr txBox="1">
            <a:spLocks/>
          </p:cNvSpPr>
          <p:nvPr/>
        </p:nvSpPr>
        <p:spPr>
          <a:xfrm>
            <a:off x="304800" y="2438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Bidirectional text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8FA3D1A8-022A-40A9-88DF-E964F9F353EB}"/>
              </a:ext>
            </a:extLst>
          </p:cNvPr>
          <p:cNvSpPr txBox="1">
            <a:spLocks/>
          </p:cNvSpPr>
          <p:nvPr/>
        </p:nvSpPr>
        <p:spPr>
          <a:xfrm>
            <a:off x="304800" y="3581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Hebrew text with Left to Right</a:t>
            </a:r>
          </a:p>
        </p:txBody>
      </p:sp>
    </p:spTree>
    <p:extLst>
      <p:ext uri="{BB962C8B-B14F-4D97-AF65-F5344CB8AC3E}">
        <p14:creationId xmlns:p14="http://schemas.microsoft.com/office/powerpoint/2010/main" val="61467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7092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9843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051" name="Picture 3" descr="https://ssl.gstatic.com/android/market_images/web/left_f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3794125"/>
            <a:ext cx="71437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1564426"/>
            <a:ext cx="666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 JS Demo</a:t>
            </a:r>
          </a:p>
          <a:p>
            <a:r>
              <a:rPr lang="en-US" sz="2700" dirty="0">
                <a:solidFill>
                  <a:srgbClr val="29ABE2"/>
                </a:solidFill>
              </a:rPr>
              <a:t>http://js.syncfusion.com/demos/web/</a:t>
            </a:r>
            <a:endParaRPr lang="en-US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914400" y="4267200"/>
            <a:ext cx="35942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sales@syncfusion.com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352800"/>
            <a:ext cx="2650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894833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 descr="A person looking towards the camera&#10;&#10;Description generated with high confidence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33600"/>
            <a:ext cx="6000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062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647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509302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3976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120530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9956974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061644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19488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79" y="1524000"/>
            <a:ext cx="6624317" cy="3986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11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172643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634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641901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579419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59186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828800"/>
            <a:ext cx="5705475" cy="3267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222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81200"/>
            <a:ext cx="3190875" cy="3143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6385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40" y="1417638"/>
            <a:ext cx="2329719" cy="4533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33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622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220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538287"/>
            <a:ext cx="6172200" cy="3781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8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78703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866900"/>
            <a:ext cx="4762500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02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21" y="1600200"/>
            <a:ext cx="2887359" cy="36854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323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752600"/>
            <a:ext cx="2486079" cy="344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3873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482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3995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751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56" y="2286000"/>
            <a:ext cx="3850888" cy="1873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4094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Complete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50" y="1981200"/>
            <a:ext cx="2903499" cy="2546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3543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2707772" cy="343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143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 Text Box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2295525"/>
            <a:ext cx="5362575" cy="2266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22428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981200"/>
            <a:ext cx="6038850" cy="3067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611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271712"/>
            <a:ext cx="5019675" cy="2314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602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328862"/>
            <a:ext cx="600075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699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43112"/>
            <a:ext cx="4914900" cy="277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321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743075"/>
            <a:ext cx="6286500" cy="3590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650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Client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98498" y="1606041"/>
            <a:ext cx="7147003" cy="4307295"/>
            <a:chOff x="998498" y="1606041"/>
            <a:chExt cx="7147003" cy="43072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598" y="1606041"/>
              <a:ext cx="6978805" cy="43072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98498" y="5378284"/>
              <a:ext cx="7147003" cy="535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50970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7048500" cy="3600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789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Accordion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05" y="1432879"/>
            <a:ext cx="3726790" cy="4434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726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Progress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233612"/>
            <a:ext cx="5114925" cy="2390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72044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2266950"/>
            <a:ext cx="4924425" cy="232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55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007300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Drop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DownList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52600"/>
            <a:ext cx="2704984" cy="31298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7537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524125"/>
            <a:ext cx="4152900" cy="1809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6596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Splitter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2157412"/>
            <a:ext cx="3971925" cy="2543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7473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Tag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81200"/>
            <a:ext cx="3457575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624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330498" cy="2723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7690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51" y="2667000"/>
            <a:ext cx="4196149" cy="13022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3871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Waiting Popup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283845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2357437"/>
            <a:ext cx="3943350" cy="2066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92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1938337"/>
            <a:ext cx="5419725" cy="29813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3397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Scrollbar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1928812"/>
            <a:ext cx="5876925" cy="3000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7430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695450"/>
            <a:ext cx="3686175" cy="346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03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3118266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9843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051" name="Picture 3" descr="https://ssl.gstatic.com/android/market_images/web/left_f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3794125"/>
            <a:ext cx="71437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1564426"/>
            <a:ext cx="666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 JS Demo</a:t>
            </a:r>
          </a:p>
          <a:p>
            <a:r>
              <a:rPr lang="en-US" sz="2700" dirty="0">
                <a:solidFill>
                  <a:srgbClr val="29ABE2"/>
                </a:solidFill>
              </a:rPr>
              <a:t>http://js.syncfusion.com/demos/web/</a:t>
            </a:r>
            <a:endParaRPr lang="en-US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914400" y="4267200"/>
            <a:ext cx="35942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sales@syncfusion.com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352800"/>
            <a:ext cx="2650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0582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 descr="A person looking towards the camera&#10;&#10;Description generated with high confidence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33600"/>
            <a:ext cx="6000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0133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15D9A67-0301-4CBE-9FC9-0D3C1DF9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95800"/>
            <a:ext cx="8229600" cy="1371600"/>
          </a:xfrm>
        </p:spPr>
        <p:txBody>
          <a:bodyPr>
            <a:noAutofit/>
          </a:bodyPr>
          <a:lstStyle/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 וניתנים להתאמה אישית</a:t>
            </a:r>
          </a:p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הדגמה זמינה ב 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l">
              <a:buNone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    http://js.syncfusion.com/demos/web/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69757-AE62-4185-B596-D381D74D23E4}"/>
              </a:ext>
            </a:extLst>
          </p:cNvPr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E00FF871-59BC-4775-A772-774B70CC3C66}"/>
              </a:ext>
            </a:extLst>
          </p:cNvPr>
          <p:cNvSpPr txBox="1">
            <a:spLocks/>
          </p:cNvSpPr>
          <p:nvPr/>
        </p:nvSpPr>
        <p:spPr>
          <a:xfrm>
            <a:off x="304800" y="762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4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conversion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28F00-D349-4129-8BF5-6083F67E8D4D}"/>
              </a:ext>
            </a:extLst>
          </p:cNvPr>
          <p:cNvSpPr txBox="1"/>
          <p:nvPr/>
        </p:nvSpPr>
        <p:spPr>
          <a:xfrm>
            <a:off x="381000" y="1752600"/>
            <a:ext cx="76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יישומונים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80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ועוד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AE" sz="2500" dirty="0">
                <a:solidFill>
                  <a:schemeClr val="bg1">
                    <a:lumMod val="50000"/>
                  </a:schemeClr>
                </a:solidFill>
              </a:rPr>
              <a:t>دعم الزاوي على أساس</a:t>
            </a:r>
            <a:endParaRPr lang="he-IL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81C15B0-F2F7-4DC3-AE15-86277C2FBC19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1F8AC-BBFA-4EED-8B08-E18696CCDEF4}"/>
              </a:ext>
            </a:extLst>
          </p:cNvPr>
          <p:cNvSpPr txBox="1"/>
          <p:nvPr/>
        </p:nvSpPr>
        <p:spPr>
          <a:xfrm>
            <a:off x="76200" y="3124200"/>
            <a:ext cx="7911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</a:t>
            </a:r>
            <a:r>
              <a:rPr lang="en-US" sz="2500" b="1" dirty="0">
                <a:solidFill>
                  <a:schemeClr val="bg1">
                    <a:lumMod val="50000"/>
                  </a:schemeClr>
                </a:solidFill>
              </a:rPr>
              <a:t> bidirectional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אישית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78D0FA54-5486-4F45-B5E5-F021A83F8583}"/>
              </a:ext>
            </a:extLst>
          </p:cNvPr>
          <p:cNvSpPr txBox="1">
            <a:spLocks/>
          </p:cNvSpPr>
          <p:nvPr/>
        </p:nvSpPr>
        <p:spPr>
          <a:xfrm>
            <a:off x="304800" y="2438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Bidirectional text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8FA3D1A8-022A-40A9-88DF-E964F9F353EB}"/>
              </a:ext>
            </a:extLst>
          </p:cNvPr>
          <p:cNvSpPr txBox="1">
            <a:spLocks/>
          </p:cNvSpPr>
          <p:nvPr/>
        </p:nvSpPr>
        <p:spPr>
          <a:xfrm>
            <a:off x="304800" y="3581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Hebrew text with Left to Right</a:t>
            </a:r>
          </a:p>
        </p:txBody>
      </p:sp>
    </p:spTree>
    <p:extLst>
      <p:ext uri="{BB962C8B-B14F-4D97-AF65-F5344CB8AC3E}">
        <p14:creationId xmlns:p14="http://schemas.microsoft.com/office/powerpoint/2010/main" val="369312817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1200" y="1676400"/>
            <a:ext cx="5638800" cy="3581400"/>
            <a:chOff x="1981200" y="1676400"/>
            <a:chExt cx="5638800" cy="3581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752600"/>
              <a:ext cx="5638800" cy="337185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467600" y="1676400"/>
              <a:ext cx="1524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5070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46" y="1869566"/>
            <a:ext cx="6422708" cy="3159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286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smart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00200"/>
            <a:ext cx="5328920" cy="36768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81200" y="5231016"/>
            <a:ext cx="5867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8243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85900"/>
            <a:ext cx="7038975" cy="392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0827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Rotate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81175"/>
            <a:ext cx="5391150" cy="36290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5248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2976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79" y="1524000"/>
            <a:ext cx="6624317" cy="3986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32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27307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Mindmap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32" y="1524000"/>
            <a:ext cx="5447337" cy="4162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006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Gantt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685925"/>
            <a:ext cx="7362825" cy="3486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3607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7718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313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828800"/>
            <a:ext cx="5705475" cy="3267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592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81200"/>
            <a:ext cx="3190875" cy="3143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6692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40" y="1417638"/>
            <a:ext cx="2329719" cy="4533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5127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5559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401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538287"/>
            <a:ext cx="6172200" cy="3781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70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41291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866900"/>
            <a:ext cx="4762500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740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21" y="1600200"/>
            <a:ext cx="2887359" cy="36854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090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752600"/>
            <a:ext cx="2486079" cy="344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081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3535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6376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3752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56" y="2286000"/>
            <a:ext cx="3850888" cy="1873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7488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Complete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50" y="1981200"/>
            <a:ext cx="2903499" cy="2546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7532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2707772" cy="343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1106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 Text Box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2295525"/>
            <a:ext cx="5362575" cy="2266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65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6067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981200"/>
            <a:ext cx="6038850" cy="3067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9882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271712"/>
            <a:ext cx="5019675" cy="2314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322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328862"/>
            <a:ext cx="600075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473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43112"/>
            <a:ext cx="4914900" cy="277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1875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743075"/>
            <a:ext cx="6286500" cy="3590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2710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Client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98498" y="1606041"/>
            <a:ext cx="7147003" cy="4307295"/>
            <a:chOff x="998498" y="1606041"/>
            <a:chExt cx="7147003" cy="43072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598" y="1606041"/>
              <a:ext cx="6978805" cy="43072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98498" y="5378284"/>
              <a:ext cx="7147003" cy="535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31862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7048500" cy="3600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4257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Accordion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05" y="1432879"/>
            <a:ext cx="3726790" cy="4434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962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Progress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233612"/>
            <a:ext cx="5114925" cy="2390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90607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2266950"/>
            <a:ext cx="4924425" cy="232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43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80869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Drop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DownList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52600"/>
            <a:ext cx="2704984" cy="31298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0769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524125"/>
            <a:ext cx="4152900" cy="1809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732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Splitter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2157412"/>
            <a:ext cx="3971925" cy="2543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6086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Tag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81200"/>
            <a:ext cx="3457575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1412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330498" cy="2723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4105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51" y="2667000"/>
            <a:ext cx="4196149" cy="13022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9885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Waiting Popup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283845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2357437"/>
            <a:ext cx="3943350" cy="2066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8385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1938337"/>
            <a:ext cx="5419725" cy="29813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03450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Scrollbar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1928812"/>
            <a:ext cx="5876925" cy="3000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1261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695450"/>
            <a:ext cx="3686175" cy="346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69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1200" y="1676400"/>
            <a:ext cx="5638800" cy="3581400"/>
            <a:chOff x="1981200" y="1676400"/>
            <a:chExt cx="5638800" cy="3581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752600"/>
              <a:ext cx="5638800" cy="337185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467600" y="1676400"/>
              <a:ext cx="1524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49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11098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9843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051" name="Picture 3" descr="https://ssl.gstatic.com/android/market_images/web/left_f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3794125"/>
            <a:ext cx="71437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1564426"/>
            <a:ext cx="666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 JS Demo</a:t>
            </a:r>
          </a:p>
          <a:p>
            <a:r>
              <a:rPr lang="en-US" sz="2700" dirty="0">
                <a:solidFill>
                  <a:srgbClr val="29ABE2"/>
                </a:solidFill>
              </a:rPr>
              <a:t>http://js.syncfusion.com/demos/web/</a:t>
            </a:r>
            <a:endParaRPr lang="en-US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914400" y="4267200"/>
            <a:ext cx="35942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sales@syncfusion.com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352800"/>
            <a:ext cx="2650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424616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 descr="A person looking towards the camera&#10;&#10;Description generated with high confidence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33600"/>
            <a:ext cx="6000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3504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15D9A67-0301-4CBE-9FC9-0D3C1DF9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95800"/>
            <a:ext cx="8229600" cy="1371600"/>
          </a:xfrm>
        </p:spPr>
        <p:txBody>
          <a:bodyPr>
            <a:noAutofit/>
          </a:bodyPr>
          <a:lstStyle/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 וניתנים להתאמה אישית</a:t>
            </a:r>
          </a:p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הדגמה זמינה ב 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l">
              <a:buNone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    http://js.syncfusion.com/demos/web/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69757-AE62-4185-B596-D381D74D23E4}"/>
              </a:ext>
            </a:extLst>
          </p:cNvPr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E00FF871-59BC-4775-A772-774B70CC3C66}"/>
              </a:ext>
            </a:extLst>
          </p:cNvPr>
          <p:cNvSpPr txBox="1">
            <a:spLocks/>
          </p:cNvSpPr>
          <p:nvPr/>
        </p:nvSpPr>
        <p:spPr>
          <a:xfrm>
            <a:off x="304800" y="762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4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conversion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28F00-D349-4129-8BF5-6083F67E8D4D}"/>
              </a:ext>
            </a:extLst>
          </p:cNvPr>
          <p:cNvSpPr txBox="1"/>
          <p:nvPr/>
        </p:nvSpPr>
        <p:spPr>
          <a:xfrm>
            <a:off x="381000" y="1752600"/>
            <a:ext cx="76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יישומונים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80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ועוד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AE" sz="2500" dirty="0">
                <a:solidFill>
                  <a:schemeClr val="bg1">
                    <a:lumMod val="50000"/>
                  </a:schemeClr>
                </a:solidFill>
              </a:rPr>
              <a:t>دعم الزاوي على أساس</a:t>
            </a:r>
            <a:endParaRPr lang="he-IL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81C15B0-F2F7-4DC3-AE15-86277C2FBC19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1F8AC-BBFA-4EED-8B08-E18696CCDEF4}"/>
              </a:ext>
            </a:extLst>
          </p:cNvPr>
          <p:cNvSpPr txBox="1"/>
          <p:nvPr/>
        </p:nvSpPr>
        <p:spPr>
          <a:xfrm>
            <a:off x="76200" y="3124200"/>
            <a:ext cx="7911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</a:t>
            </a:r>
            <a:r>
              <a:rPr lang="en-US" sz="2500" b="1" dirty="0">
                <a:solidFill>
                  <a:schemeClr val="bg1">
                    <a:lumMod val="50000"/>
                  </a:schemeClr>
                </a:solidFill>
              </a:rPr>
              <a:t> bidirectional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אישית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78D0FA54-5486-4F45-B5E5-F021A83F8583}"/>
              </a:ext>
            </a:extLst>
          </p:cNvPr>
          <p:cNvSpPr txBox="1">
            <a:spLocks/>
          </p:cNvSpPr>
          <p:nvPr/>
        </p:nvSpPr>
        <p:spPr>
          <a:xfrm>
            <a:off x="304800" y="2438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Bidirectional text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8FA3D1A8-022A-40A9-88DF-E964F9F353EB}"/>
              </a:ext>
            </a:extLst>
          </p:cNvPr>
          <p:cNvSpPr txBox="1">
            <a:spLocks/>
          </p:cNvSpPr>
          <p:nvPr/>
        </p:nvSpPr>
        <p:spPr>
          <a:xfrm>
            <a:off x="304800" y="3581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Hebrew text with Left to Right</a:t>
            </a:r>
          </a:p>
        </p:txBody>
      </p:sp>
    </p:spTree>
    <p:extLst>
      <p:ext uri="{BB962C8B-B14F-4D97-AF65-F5344CB8AC3E}">
        <p14:creationId xmlns:p14="http://schemas.microsoft.com/office/powerpoint/2010/main" val="148447753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1200" y="1676400"/>
            <a:ext cx="5638800" cy="3581400"/>
            <a:chOff x="1981200" y="1676400"/>
            <a:chExt cx="5638800" cy="3581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752600"/>
              <a:ext cx="5638800" cy="337185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467600" y="1676400"/>
              <a:ext cx="1524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5236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46" y="1869566"/>
            <a:ext cx="6422708" cy="3159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4563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smart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00200"/>
            <a:ext cx="5328920" cy="36768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81200" y="5231016"/>
            <a:ext cx="5867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3338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85900"/>
            <a:ext cx="7038975" cy="392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571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Rotate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81175"/>
            <a:ext cx="5391150" cy="36290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5028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6744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79" y="1524000"/>
            <a:ext cx="6624317" cy="3986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64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727558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Mindmap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32" y="1524000"/>
            <a:ext cx="5447337" cy="4162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0304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Gantt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685925"/>
            <a:ext cx="7362825" cy="3486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0655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071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242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828800"/>
            <a:ext cx="5705475" cy="3267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3042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81200"/>
            <a:ext cx="3190875" cy="3143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466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40" y="1417638"/>
            <a:ext cx="2329719" cy="4533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172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685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243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538287"/>
            <a:ext cx="6172200" cy="3781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27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4638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866900"/>
            <a:ext cx="4762500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20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21" y="1600200"/>
            <a:ext cx="2887359" cy="36854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6168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752600"/>
            <a:ext cx="2486079" cy="344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584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2686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5083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263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56" y="2286000"/>
            <a:ext cx="3850888" cy="1873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9966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Complete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50" y="1981200"/>
            <a:ext cx="2903499" cy="2546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75824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2707772" cy="343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09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 Text Box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2295525"/>
            <a:ext cx="5362575" cy="2266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8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672148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981200"/>
            <a:ext cx="6038850" cy="3067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0600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271712"/>
            <a:ext cx="5019675" cy="2314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315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328862"/>
            <a:ext cx="600075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6175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43112"/>
            <a:ext cx="4914900" cy="277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5900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743075"/>
            <a:ext cx="6286500" cy="3590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051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Client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98498" y="1606041"/>
            <a:ext cx="7147003" cy="4307295"/>
            <a:chOff x="998498" y="1606041"/>
            <a:chExt cx="7147003" cy="43072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598" y="1606041"/>
              <a:ext cx="6978805" cy="43072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98498" y="5378284"/>
              <a:ext cx="7147003" cy="535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18560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7048500" cy="3600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1214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Accordion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05" y="1432879"/>
            <a:ext cx="3726790" cy="4434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4075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Progress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233612"/>
            <a:ext cx="5114925" cy="2390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733610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2266950"/>
            <a:ext cx="4924425" cy="232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771439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Drop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DownList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52600"/>
            <a:ext cx="2704984" cy="31298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845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524125"/>
            <a:ext cx="4152900" cy="1809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695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Splitter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2157412"/>
            <a:ext cx="3971925" cy="2543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3374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Tag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81200"/>
            <a:ext cx="3457575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5920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330498" cy="2723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6241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51" y="2667000"/>
            <a:ext cx="4196149" cy="13022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339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Waiting Popup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283845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2357437"/>
            <a:ext cx="3943350" cy="2066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999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1938337"/>
            <a:ext cx="5419725" cy="29813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55845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Scrollbar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1928812"/>
            <a:ext cx="5876925" cy="3000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73515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695450"/>
            <a:ext cx="3686175" cy="346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8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845808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9843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051" name="Picture 3" descr="https://ssl.gstatic.com/android/market_images/web/left_f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3794125"/>
            <a:ext cx="71437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1564426"/>
            <a:ext cx="666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 JS Demo</a:t>
            </a:r>
          </a:p>
          <a:p>
            <a:r>
              <a:rPr lang="en-US" sz="2700" dirty="0">
                <a:solidFill>
                  <a:srgbClr val="29ABE2"/>
                </a:solidFill>
              </a:rPr>
              <a:t>http://js.syncfusion.com/demos/web/</a:t>
            </a:r>
            <a:endParaRPr lang="en-US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914400" y="4267200"/>
            <a:ext cx="35942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sales@syncfusion.com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352800"/>
            <a:ext cx="2650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2892306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 descr="A person looking towards the camera&#10;&#10;Description generated with high confidence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33600"/>
            <a:ext cx="6000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0254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15D9A67-0301-4CBE-9FC9-0D3C1DF9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95800"/>
            <a:ext cx="8229600" cy="1371600"/>
          </a:xfrm>
        </p:spPr>
        <p:txBody>
          <a:bodyPr>
            <a:noAutofit/>
          </a:bodyPr>
          <a:lstStyle/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 וניתנים להתאמה אישית</a:t>
            </a:r>
          </a:p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הדגמה זמינה ב 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l">
              <a:buNone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    http://js.syncfusion.com/demos/web/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69757-AE62-4185-B596-D381D74D23E4}"/>
              </a:ext>
            </a:extLst>
          </p:cNvPr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E00FF871-59BC-4775-A772-774B70CC3C66}"/>
              </a:ext>
            </a:extLst>
          </p:cNvPr>
          <p:cNvSpPr txBox="1">
            <a:spLocks/>
          </p:cNvSpPr>
          <p:nvPr/>
        </p:nvSpPr>
        <p:spPr>
          <a:xfrm>
            <a:off x="304800" y="762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4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conversion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28F00-D349-4129-8BF5-6083F67E8D4D}"/>
              </a:ext>
            </a:extLst>
          </p:cNvPr>
          <p:cNvSpPr txBox="1"/>
          <p:nvPr/>
        </p:nvSpPr>
        <p:spPr>
          <a:xfrm>
            <a:off x="381000" y="1752600"/>
            <a:ext cx="76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יישומונים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80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ועוד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AE" sz="2500" dirty="0">
                <a:solidFill>
                  <a:schemeClr val="bg1">
                    <a:lumMod val="50000"/>
                  </a:schemeClr>
                </a:solidFill>
              </a:rPr>
              <a:t>دعم الزاوي على أساس</a:t>
            </a:r>
            <a:endParaRPr lang="he-IL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81C15B0-F2F7-4DC3-AE15-86277C2FBC19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1F8AC-BBFA-4EED-8B08-E18696CCDEF4}"/>
              </a:ext>
            </a:extLst>
          </p:cNvPr>
          <p:cNvSpPr txBox="1"/>
          <p:nvPr/>
        </p:nvSpPr>
        <p:spPr>
          <a:xfrm>
            <a:off x="76200" y="3124200"/>
            <a:ext cx="7911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</a:t>
            </a:r>
            <a:r>
              <a:rPr lang="en-US" sz="2500" b="1" dirty="0">
                <a:solidFill>
                  <a:schemeClr val="bg1">
                    <a:lumMod val="50000"/>
                  </a:schemeClr>
                </a:solidFill>
              </a:rPr>
              <a:t> bidirectional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אישית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78D0FA54-5486-4F45-B5E5-F021A83F8583}"/>
              </a:ext>
            </a:extLst>
          </p:cNvPr>
          <p:cNvSpPr txBox="1">
            <a:spLocks/>
          </p:cNvSpPr>
          <p:nvPr/>
        </p:nvSpPr>
        <p:spPr>
          <a:xfrm>
            <a:off x="304800" y="2438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Bidirectional text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8FA3D1A8-022A-40A9-88DF-E964F9F353EB}"/>
              </a:ext>
            </a:extLst>
          </p:cNvPr>
          <p:cNvSpPr txBox="1">
            <a:spLocks/>
          </p:cNvSpPr>
          <p:nvPr/>
        </p:nvSpPr>
        <p:spPr>
          <a:xfrm>
            <a:off x="304800" y="3581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Hebrew text with Left to Right</a:t>
            </a:r>
          </a:p>
        </p:txBody>
      </p:sp>
    </p:spTree>
    <p:extLst>
      <p:ext uri="{BB962C8B-B14F-4D97-AF65-F5344CB8AC3E}">
        <p14:creationId xmlns:p14="http://schemas.microsoft.com/office/powerpoint/2010/main" val="34928135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1200" y="1676400"/>
            <a:ext cx="5638800" cy="3581400"/>
            <a:chOff x="1981200" y="1676400"/>
            <a:chExt cx="5638800" cy="3581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752600"/>
              <a:ext cx="5638800" cy="337185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467600" y="1676400"/>
              <a:ext cx="1524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6711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46" y="1869566"/>
            <a:ext cx="6422708" cy="3159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446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smart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00200"/>
            <a:ext cx="5328920" cy="36768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81200" y="5231016"/>
            <a:ext cx="5867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1176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85900"/>
            <a:ext cx="7038975" cy="392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3117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Rotate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81175"/>
            <a:ext cx="5391150" cy="36290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142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1111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79" y="1524000"/>
            <a:ext cx="6624317" cy="3986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593077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Mindmap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32" y="1524000"/>
            <a:ext cx="5447337" cy="4162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9753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Gantt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685925"/>
            <a:ext cx="7362825" cy="3486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6340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6060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6616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828800"/>
            <a:ext cx="5705475" cy="3267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4146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81200"/>
            <a:ext cx="3190875" cy="3143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244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40" y="1417638"/>
            <a:ext cx="2329719" cy="4533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9030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9543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0028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538287"/>
            <a:ext cx="6172200" cy="3781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8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328862"/>
            <a:ext cx="600075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12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866900"/>
            <a:ext cx="4762500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6857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21" y="1600200"/>
            <a:ext cx="2887359" cy="36854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2017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752600"/>
            <a:ext cx="2486079" cy="344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5144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3943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0680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699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56" y="2286000"/>
            <a:ext cx="3850888" cy="1873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043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Complete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50" y="1981200"/>
            <a:ext cx="2903499" cy="2546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6917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2707772" cy="343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05881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 Text Box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2295525"/>
            <a:ext cx="5362575" cy="2266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19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43112"/>
            <a:ext cx="4914900" cy="277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314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981200"/>
            <a:ext cx="6038850" cy="3067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2873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271712"/>
            <a:ext cx="5019675" cy="2314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105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328862"/>
            <a:ext cx="600075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6602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43112"/>
            <a:ext cx="4914900" cy="277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27926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743075"/>
            <a:ext cx="6286500" cy="3590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582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Client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98498" y="1606041"/>
            <a:ext cx="7147003" cy="4307295"/>
            <a:chOff x="998498" y="1606041"/>
            <a:chExt cx="7147003" cy="43072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598" y="1606041"/>
              <a:ext cx="6978805" cy="43072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98498" y="5378284"/>
              <a:ext cx="7147003" cy="535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48684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7048500" cy="3600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3510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Accordion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05" y="1432879"/>
            <a:ext cx="3726790" cy="4434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9673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Progress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233612"/>
            <a:ext cx="5114925" cy="2390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039088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2266950"/>
            <a:ext cx="4924425" cy="232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41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743075"/>
            <a:ext cx="6286500" cy="3590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0812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Drop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DownList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52600"/>
            <a:ext cx="2704984" cy="31298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0217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524125"/>
            <a:ext cx="4152900" cy="1809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5549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Splitter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2157412"/>
            <a:ext cx="3971925" cy="2543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3078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Tag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81200"/>
            <a:ext cx="3457575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06752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330498" cy="2723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8281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51" y="2667000"/>
            <a:ext cx="4196149" cy="13022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5101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Waiting Popup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283845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2357437"/>
            <a:ext cx="3943350" cy="2066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6911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1938337"/>
            <a:ext cx="5419725" cy="29813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48070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Scrollbar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1928812"/>
            <a:ext cx="5876925" cy="3000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52884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695450"/>
            <a:ext cx="3686175" cy="346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9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ard&#10;&#10;Description automatically generated">
            <a:extLst>
              <a:ext uri="{FF2B5EF4-FFF2-40B4-BE49-F238E27FC236}">
                <a16:creationId xmlns:a16="http://schemas.microsoft.com/office/drawing/2014/main" id="{1D46970D-556B-7AC7-3BDC-55D2FDA7D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1381"/>
            <a:ext cx="8161905" cy="3247619"/>
          </a:xfrm>
          <a:prstGeom prst="rect">
            <a:avLst/>
          </a:prstGeom>
        </p:spPr>
      </p:pic>
      <p:pic>
        <p:nvPicPr>
          <p:cNvPr id="8" name="Picture 7" descr="A logo for a bicycle company&#10;&#10;Description automatically generated">
            <a:extLst>
              <a:ext uri="{FF2B5EF4-FFF2-40B4-BE49-F238E27FC236}">
                <a16:creationId xmlns:a16="http://schemas.microsoft.com/office/drawing/2014/main" id="{8BCBA23E-B984-B65A-4C57-9583BBB85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771775"/>
            <a:ext cx="4686300" cy="1924050"/>
          </a:xfrm>
          <a:prstGeom prst="rect">
            <a:avLst/>
          </a:prstGeom>
        </p:spPr>
      </p:pic>
      <p:pic>
        <p:nvPicPr>
          <p:cNvPr id="11" name="Picture 10" descr="A screenshot of a bicycle&#10;&#10;Description automatically generated">
            <a:extLst>
              <a:ext uri="{FF2B5EF4-FFF2-40B4-BE49-F238E27FC236}">
                <a16:creationId xmlns:a16="http://schemas.microsoft.com/office/drawing/2014/main" id="{884A98C2-07AB-A89A-CFDD-CE554CE683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27" y="3733800"/>
            <a:ext cx="1574285" cy="2186781"/>
          </a:xfrm>
          <a:prstGeom prst="rect">
            <a:avLst/>
          </a:prstGeom>
        </p:spPr>
      </p:pic>
      <p:pic>
        <p:nvPicPr>
          <p:cNvPr id="13" name="Picture 12" descr="A person using a tablet&#10;&#10;Description automatically generated">
            <a:extLst>
              <a:ext uri="{FF2B5EF4-FFF2-40B4-BE49-F238E27FC236}">
                <a16:creationId xmlns:a16="http://schemas.microsoft.com/office/drawing/2014/main" id="{FB550119-FA29-8854-964B-2CCF6F1F04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8" y="4540571"/>
            <a:ext cx="2244488" cy="12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69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Client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98498" y="1606041"/>
            <a:ext cx="7147003" cy="4307295"/>
            <a:chOff x="998498" y="1606041"/>
            <a:chExt cx="7147003" cy="43072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598" y="1606041"/>
              <a:ext cx="6978805" cy="43072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98498" y="5378284"/>
              <a:ext cx="7147003" cy="535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361512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9843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051" name="Picture 3" descr="https://ssl.gstatic.com/android/market_images/web/left_f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3794125"/>
            <a:ext cx="71437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1564426"/>
            <a:ext cx="666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 JS Demo</a:t>
            </a:r>
          </a:p>
          <a:p>
            <a:r>
              <a:rPr lang="en-US" sz="2700" dirty="0">
                <a:solidFill>
                  <a:srgbClr val="29ABE2"/>
                </a:solidFill>
              </a:rPr>
              <a:t>http://js.syncfusion.com/demos/web/</a:t>
            </a:r>
            <a:endParaRPr lang="en-US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914400" y="4267200"/>
            <a:ext cx="35942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sales@syncfusion.com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352800"/>
            <a:ext cx="2650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345305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 descr="A person looking towards the camera&#10;&#10;Description generated with high confidence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33600"/>
            <a:ext cx="6000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6043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15D9A67-0301-4CBE-9FC9-0D3C1DF9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95800"/>
            <a:ext cx="8229600" cy="1371600"/>
          </a:xfrm>
        </p:spPr>
        <p:txBody>
          <a:bodyPr>
            <a:noAutofit/>
          </a:bodyPr>
          <a:lstStyle/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 וניתנים להתאמה אישית</a:t>
            </a:r>
          </a:p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הדגמה זמינה ב 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l">
              <a:buNone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    http://js.syncfusion.com/demos/web/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69757-AE62-4185-B596-D381D74D23E4}"/>
              </a:ext>
            </a:extLst>
          </p:cNvPr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E00FF871-59BC-4775-A772-774B70CC3C66}"/>
              </a:ext>
            </a:extLst>
          </p:cNvPr>
          <p:cNvSpPr txBox="1">
            <a:spLocks/>
          </p:cNvSpPr>
          <p:nvPr/>
        </p:nvSpPr>
        <p:spPr>
          <a:xfrm>
            <a:off x="304800" y="762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4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conversion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28F00-D349-4129-8BF5-6083F67E8D4D}"/>
              </a:ext>
            </a:extLst>
          </p:cNvPr>
          <p:cNvSpPr txBox="1"/>
          <p:nvPr/>
        </p:nvSpPr>
        <p:spPr>
          <a:xfrm>
            <a:off x="381000" y="1752600"/>
            <a:ext cx="76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יישומונים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80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ועוד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AE" sz="2500" dirty="0">
                <a:solidFill>
                  <a:schemeClr val="bg1">
                    <a:lumMod val="50000"/>
                  </a:schemeClr>
                </a:solidFill>
              </a:rPr>
              <a:t>دعم الزاوي على أساس</a:t>
            </a:r>
            <a:endParaRPr lang="he-IL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81C15B0-F2F7-4DC3-AE15-86277C2FBC19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1F8AC-BBFA-4EED-8B08-E18696CCDEF4}"/>
              </a:ext>
            </a:extLst>
          </p:cNvPr>
          <p:cNvSpPr txBox="1"/>
          <p:nvPr/>
        </p:nvSpPr>
        <p:spPr>
          <a:xfrm>
            <a:off x="76200" y="3124200"/>
            <a:ext cx="7911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</a:t>
            </a:r>
            <a:r>
              <a:rPr lang="en-US" sz="2500" b="1" dirty="0">
                <a:solidFill>
                  <a:schemeClr val="bg1">
                    <a:lumMod val="50000"/>
                  </a:schemeClr>
                </a:solidFill>
              </a:rPr>
              <a:t> bidirectional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אישית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78D0FA54-5486-4F45-B5E5-F021A83F8583}"/>
              </a:ext>
            </a:extLst>
          </p:cNvPr>
          <p:cNvSpPr txBox="1">
            <a:spLocks/>
          </p:cNvSpPr>
          <p:nvPr/>
        </p:nvSpPr>
        <p:spPr>
          <a:xfrm>
            <a:off x="304800" y="2438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Bidirectional text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8FA3D1A8-022A-40A9-88DF-E964F9F353EB}"/>
              </a:ext>
            </a:extLst>
          </p:cNvPr>
          <p:cNvSpPr txBox="1">
            <a:spLocks/>
          </p:cNvSpPr>
          <p:nvPr/>
        </p:nvSpPr>
        <p:spPr>
          <a:xfrm>
            <a:off x="304800" y="3581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Hebrew text with Left to Right</a:t>
            </a:r>
          </a:p>
        </p:txBody>
      </p:sp>
    </p:spTree>
    <p:extLst>
      <p:ext uri="{BB962C8B-B14F-4D97-AF65-F5344CB8AC3E}">
        <p14:creationId xmlns:p14="http://schemas.microsoft.com/office/powerpoint/2010/main" val="1612364088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1200" y="1676400"/>
            <a:ext cx="5638800" cy="3581400"/>
            <a:chOff x="1981200" y="1676400"/>
            <a:chExt cx="5638800" cy="3581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752600"/>
              <a:ext cx="5638800" cy="337185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467600" y="1676400"/>
              <a:ext cx="1524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7205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46" y="1869566"/>
            <a:ext cx="6422708" cy="3159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1185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smart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00200"/>
            <a:ext cx="5328920" cy="36768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81200" y="5231016"/>
            <a:ext cx="5867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61388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85900"/>
            <a:ext cx="7038975" cy="392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47349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Rotate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81175"/>
            <a:ext cx="5391150" cy="36290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0298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0231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79" y="1524000"/>
            <a:ext cx="6624317" cy="3986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94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7048500" cy="3600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13077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Mindmap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32" y="1524000"/>
            <a:ext cx="5447337" cy="4162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16549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Gantt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685925"/>
            <a:ext cx="7362825" cy="3486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53579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750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721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828800"/>
            <a:ext cx="5705475" cy="3267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2990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81200"/>
            <a:ext cx="3190875" cy="3143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42006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40" y="1417638"/>
            <a:ext cx="2329719" cy="4533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2602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46637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7443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538287"/>
            <a:ext cx="6172200" cy="3781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30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Accordion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05" y="1432879"/>
            <a:ext cx="3726790" cy="4434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3547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866900"/>
            <a:ext cx="4762500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4477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21" y="1600200"/>
            <a:ext cx="2887359" cy="36854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78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752600"/>
            <a:ext cx="2486079" cy="344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99726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67704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5190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68589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56" y="2286000"/>
            <a:ext cx="3850888" cy="1873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3986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Complete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50" y="1981200"/>
            <a:ext cx="2903499" cy="2546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35396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2707772" cy="343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22419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 Text Box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2295525"/>
            <a:ext cx="5362575" cy="2266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40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Progress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233612"/>
            <a:ext cx="5114925" cy="2390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172853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981200"/>
            <a:ext cx="6038850" cy="3067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87837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271712"/>
            <a:ext cx="5019675" cy="2314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65240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328862"/>
            <a:ext cx="600075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47938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43112"/>
            <a:ext cx="4914900" cy="277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4496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743075"/>
            <a:ext cx="6286500" cy="3590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0547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Client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98498" y="1606041"/>
            <a:ext cx="7147003" cy="4307295"/>
            <a:chOff x="998498" y="1606041"/>
            <a:chExt cx="7147003" cy="43072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598" y="1606041"/>
              <a:ext cx="6978805" cy="43072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98498" y="5378284"/>
              <a:ext cx="7147003" cy="535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40509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7048500" cy="3600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0664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Accordion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05" y="1432879"/>
            <a:ext cx="3726790" cy="4434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9724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Progress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233612"/>
            <a:ext cx="5114925" cy="2390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76073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2266950"/>
            <a:ext cx="4924425" cy="232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27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2266950"/>
            <a:ext cx="4924425" cy="232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6840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Drop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DownList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52600"/>
            <a:ext cx="2704984" cy="31298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19086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524125"/>
            <a:ext cx="4152900" cy="1809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97170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Splitter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2157412"/>
            <a:ext cx="3971925" cy="2543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3367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Tag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81200"/>
            <a:ext cx="3457575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7914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330498" cy="2723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47180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51" y="2667000"/>
            <a:ext cx="4196149" cy="13022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12260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Waiting Popup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283845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2357437"/>
            <a:ext cx="3943350" cy="2066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93353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1938337"/>
            <a:ext cx="5419725" cy="29813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623652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Scrollbar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1928812"/>
            <a:ext cx="5876925" cy="3000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28926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695450"/>
            <a:ext cx="3686175" cy="346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91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3665673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9843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051" name="Picture 3" descr="https://ssl.gstatic.com/android/market_images/web/left_f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3794125"/>
            <a:ext cx="71437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1564426"/>
            <a:ext cx="666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 JS Demo</a:t>
            </a:r>
          </a:p>
          <a:p>
            <a:r>
              <a:rPr lang="en-US" sz="2700" dirty="0">
                <a:solidFill>
                  <a:srgbClr val="29ABE2"/>
                </a:solidFill>
              </a:rPr>
              <a:t>http://js.syncfusion.com/demos/web/</a:t>
            </a:r>
            <a:endParaRPr lang="en-US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914400" y="4267200"/>
            <a:ext cx="35942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sales@syncfusion.com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352800"/>
            <a:ext cx="2650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927472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84475-7F21-4068-9246-8B45B4FC8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Analysis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Picture 6" descr="A person looking towards the camera&#10;&#10;Description generated with high confidence">
            <a:extLst>
              <a:ext uri="{FF2B5EF4-FFF2-40B4-BE49-F238E27FC236}">
                <a16:creationId xmlns:a16="http://schemas.microsoft.com/office/drawing/2014/main" id="{1F2B9E00-38B7-4881-9203-EAB1414B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33600"/>
            <a:ext cx="6000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983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15D9A67-0301-4CBE-9FC9-0D3C1DF9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95800"/>
            <a:ext cx="8229600" cy="1371600"/>
          </a:xfrm>
        </p:spPr>
        <p:txBody>
          <a:bodyPr>
            <a:noAutofit/>
          </a:bodyPr>
          <a:lstStyle/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 וניתנים להתאמה אישית</a:t>
            </a:r>
          </a:p>
          <a:p>
            <a:pPr algn="l"/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הדגמה זמינה ב 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l">
              <a:buNone/>
            </a:pP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    http://js.syncfusion.com/demos/web/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69757-AE62-4185-B596-D381D74D23E4}"/>
              </a:ext>
            </a:extLst>
          </p:cNvPr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E00FF871-59BC-4775-A772-774B70CC3C66}"/>
              </a:ext>
            </a:extLst>
          </p:cNvPr>
          <p:cNvSpPr txBox="1">
            <a:spLocks/>
          </p:cNvSpPr>
          <p:nvPr/>
        </p:nvSpPr>
        <p:spPr>
          <a:xfrm>
            <a:off x="304800" y="762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4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conversion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28F00-D349-4129-8BF5-6083F67E8D4D}"/>
              </a:ext>
            </a:extLst>
          </p:cNvPr>
          <p:cNvSpPr txBox="1"/>
          <p:nvPr/>
        </p:nvSpPr>
        <p:spPr>
          <a:xfrm>
            <a:off x="381000" y="1752600"/>
            <a:ext cx="76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יישומונים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</a:rPr>
              <a:t> 80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ועוד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AE" sz="2500" dirty="0">
                <a:solidFill>
                  <a:schemeClr val="bg1">
                    <a:lumMod val="50000"/>
                  </a:schemeClr>
                </a:solidFill>
              </a:rPr>
              <a:t>دعم الزاوي على أساس</a:t>
            </a:r>
            <a:endParaRPr lang="he-IL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81C15B0-F2F7-4DC3-AE15-86277C2FBC19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RTL (right to left)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1F8AC-BBFA-4EED-8B08-E18696CCDEF4}"/>
              </a:ext>
            </a:extLst>
          </p:cNvPr>
          <p:cNvSpPr txBox="1"/>
          <p:nvPr/>
        </p:nvSpPr>
        <p:spPr>
          <a:xfrm>
            <a:off x="76200" y="3124200"/>
            <a:ext cx="7911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עיצובים מובנים</a:t>
            </a:r>
            <a:r>
              <a:rPr lang="en-US" sz="2500" b="1" dirty="0">
                <a:solidFill>
                  <a:schemeClr val="bg1">
                    <a:lumMod val="50000"/>
                  </a:schemeClr>
                </a:solidFill>
              </a:rPr>
              <a:t> bidirectional </a:t>
            </a:r>
            <a:r>
              <a:rPr lang="he-IL" sz="2500" dirty="0">
                <a:solidFill>
                  <a:schemeClr val="bg1">
                    <a:lumMod val="50000"/>
                  </a:schemeClr>
                </a:solidFill>
              </a:rPr>
              <a:t>אישית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78D0FA54-5486-4F45-B5E5-F021A83F8583}"/>
              </a:ext>
            </a:extLst>
          </p:cNvPr>
          <p:cNvSpPr txBox="1">
            <a:spLocks/>
          </p:cNvSpPr>
          <p:nvPr/>
        </p:nvSpPr>
        <p:spPr>
          <a:xfrm>
            <a:off x="304800" y="2438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Bidirectional text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8FA3D1A8-022A-40A9-88DF-E964F9F353EB}"/>
              </a:ext>
            </a:extLst>
          </p:cNvPr>
          <p:cNvSpPr txBox="1">
            <a:spLocks/>
          </p:cNvSpPr>
          <p:nvPr/>
        </p:nvSpPr>
        <p:spPr>
          <a:xfrm>
            <a:off x="304800" y="3581400"/>
            <a:ext cx="8229600" cy="792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2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Hebrew text with Left to Right</a:t>
            </a:r>
          </a:p>
        </p:txBody>
      </p:sp>
    </p:spTree>
    <p:extLst>
      <p:ext uri="{BB962C8B-B14F-4D97-AF65-F5344CB8AC3E}">
        <p14:creationId xmlns:p14="http://schemas.microsoft.com/office/powerpoint/2010/main" val="1339708266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1200" y="1676400"/>
            <a:ext cx="5638800" cy="3581400"/>
            <a:chOff x="1981200" y="1676400"/>
            <a:chExt cx="5638800" cy="3581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752600"/>
              <a:ext cx="5638800" cy="337185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467600" y="1676400"/>
              <a:ext cx="1524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57012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09800" y="5257800"/>
            <a:ext cx="5181600" cy="662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chart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46" y="1869566"/>
            <a:ext cx="6422708" cy="3159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0405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smart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00200"/>
            <a:ext cx="5328920" cy="36768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81200" y="5231016"/>
            <a:ext cx="5867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93867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85900"/>
            <a:ext cx="7038975" cy="392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31468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Rotate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81175"/>
            <a:ext cx="5391150" cy="36290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8803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9240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79" y="1524000"/>
            <a:ext cx="6624317" cy="3986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83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7058361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Mindmap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32" y="1524000"/>
            <a:ext cx="5447337" cy="4162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112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Gantt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685925"/>
            <a:ext cx="7362825" cy="3486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51979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79030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2306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828800"/>
            <a:ext cx="5705475" cy="3267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47591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81200"/>
            <a:ext cx="3190875" cy="3143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5015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40" y="1417638"/>
            <a:ext cx="2329719" cy="4533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65652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566862"/>
            <a:ext cx="7343775" cy="3724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8793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7265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538287"/>
            <a:ext cx="6172200" cy="3781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14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214901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866900"/>
            <a:ext cx="4762500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5093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21" y="1600200"/>
            <a:ext cx="2887359" cy="36854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09993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752600"/>
            <a:ext cx="2486079" cy="344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5088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2730989"/>
            <a:ext cx="34956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60683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5925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5000"/>
            <a:ext cx="3476625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9407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56" y="2286000"/>
            <a:ext cx="3850888" cy="1873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11382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Complete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50" y="1981200"/>
            <a:ext cx="2903499" cy="2546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05473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000"/>
            <a:ext cx="2707772" cy="343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96436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 Text Box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2295525"/>
            <a:ext cx="5362575" cy="2266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84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34939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981200"/>
            <a:ext cx="6038850" cy="3067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45669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271712"/>
            <a:ext cx="5019675" cy="2314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5369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328862"/>
            <a:ext cx="600075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83104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43112"/>
            <a:ext cx="4914900" cy="277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96782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743075"/>
            <a:ext cx="6286500" cy="3590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65988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Client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98498" y="1606041"/>
            <a:ext cx="7147003" cy="4307295"/>
            <a:chOff x="998498" y="1606041"/>
            <a:chExt cx="7147003" cy="43072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598" y="1606041"/>
              <a:ext cx="6978805" cy="43072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98498" y="5378284"/>
              <a:ext cx="7147003" cy="535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981651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Olap</a:t>
            </a:r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7048500" cy="3600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6609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Accordion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05" y="1432879"/>
            <a:ext cx="3726790" cy="4434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67561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Progress 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233612"/>
            <a:ext cx="5114925" cy="2390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221713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2266950"/>
            <a:ext cx="4924425" cy="232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53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1190528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Drop </a:t>
            </a:r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DownList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52600"/>
            <a:ext cx="2704984" cy="31298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30347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524125"/>
            <a:ext cx="4152900" cy="1809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236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Splitter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2157412"/>
            <a:ext cx="3971925" cy="2543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78405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Tag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981200"/>
            <a:ext cx="3457575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29260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330498" cy="2723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40142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51" y="2667000"/>
            <a:ext cx="4196149" cy="13022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68608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Waiting Popup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283845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2357437"/>
            <a:ext cx="3943350" cy="2066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05456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1938337"/>
            <a:ext cx="5419725" cy="29813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5" name="Rectangle 4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135142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Scrollbar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1928812"/>
            <a:ext cx="5876925" cy="3000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8234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695450"/>
            <a:ext cx="3686175" cy="346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smart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33100"/>
            <a:ext cx="2819400" cy="1945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81200" y="5231016"/>
            <a:ext cx="5867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C46582A9-B32E-844A-8F28-C8BC938C8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08" y="2395119"/>
            <a:ext cx="1877184" cy="2067761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1E47F4BC-30B5-0F28-C8F4-14CEC6DDE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60031"/>
            <a:ext cx="1867655" cy="2058232"/>
          </a:xfrm>
          <a:prstGeom prst="rect">
            <a:avLst/>
          </a:prstGeom>
        </p:spPr>
      </p:pic>
      <p:pic>
        <p:nvPicPr>
          <p:cNvPr id="11" name="Picture 10" descr="A person in a red jacket&#10;&#10;Description automatically generated">
            <a:extLst>
              <a:ext uri="{FF2B5EF4-FFF2-40B4-BE49-F238E27FC236}">
                <a16:creationId xmlns:a16="http://schemas.microsoft.com/office/drawing/2014/main" id="{390DF278-D0EF-8600-B699-B6FAD6D80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0" y="3760031"/>
            <a:ext cx="1867655" cy="2048703"/>
          </a:xfrm>
          <a:prstGeom prst="rect">
            <a:avLst/>
          </a:prstGeom>
        </p:spPr>
      </p:pic>
      <p:pic>
        <p:nvPicPr>
          <p:cNvPr id="13" name="Picture 1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D803093-8511-7242-1851-CEBEDF7AF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57659"/>
            <a:ext cx="1885714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6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4056533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9843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051" name="Picture 3" descr="https://ssl.gstatic.com/android/market_images/web/left_f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3794125"/>
            <a:ext cx="71437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1564426"/>
            <a:ext cx="6661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 JS Demo</a:t>
            </a:r>
          </a:p>
          <a:p>
            <a:r>
              <a:rPr lang="en-US" sz="2700" dirty="0">
                <a:solidFill>
                  <a:srgbClr val="29ABE2"/>
                </a:solidFill>
              </a:rPr>
              <a:t>http://js.syncfusion.com/demos/web/</a:t>
            </a:r>
            <a:endParaRPr lang="en-US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01740"/>
            <a:ext cx="9264993" cy="756260"/>
            <a:chOff x="0" y="6101740"/>
            <a:chExt cx="9264993" cy="756260"/>
          </a:xfrm>
        </p:grpSpPr>
        <p:sp>
          <p:nvSpPr>
            <p:cNvPr id="6" name="Rectangle 5"/>
            <p:cNvSpPr/>
            <p:nvPr/>
          </p:nvSpPr>
          <p:spPr>
            <a:xfrm>
              <a:off x="0" y="6101740"/>
              <a:ext cx="9144000" cy="756260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6101740"/>
              <a:ext cx="2559393" cy="75626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914400" y="4267200"/>
            <a:ext cx="35942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sales@syncfusion.com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352800"/>
            <a:ext cx="2650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90911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87230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064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36004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3314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19042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5255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7332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2425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421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3" y="2145005"/>
            <a:ext cx="3210896" cy="17901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706" y="6113456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90738D-C186-4D38-6DAF-DCC8D0108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79" y="2794079"/>
            <a:ext cx="1269841" cy="1269841"/>
          </a:xfrm>
          <a:prstGeom prst="rect">
            <a:avLst/>
          </a:prstGeom>
        </p:spPr>
      </p:pic>
      <p:pic>
        <p:nvPicPr>
          <p:cNvPr id="7" name="Picture 6" descr="A red silhouette of a family&#10;&#10;Description automatically generated">
            <a:extLst>
              <a:ext uri="{FF2B5EF4-FFF2-40B4-BE49-F238E27FC236}">
                <a16:creationId xmlns:a16="http://schemas.microsoft.com/office/drawing/2014/main" id="{E71E7A5D-BE5C-8670-F4E0-D0B9A57A4E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35" y="3149513"/>
            <a:ext cx="914407" cy="914407"/>
          </a:xfrm>
          <a:prstGeom prst="rect">
            <a:avLst/>
          </a:prstGeom>
        </p:spPr>
      </p:pic>
      <p:pic>
        <p:nvPicPr>
          <p:cNvPr id="10" name="Picture 9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C1E84A02-0C06-CABB-E0B5-1223C08D9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4036203"/>
            <a:ext cx="2952750" cy="155257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EF50C64-73BE-E5D0-2825-1FEF0314FB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44" y="1160984"/>
            <a:ext cx="2914797" cy="1552576"/>
          </a:xfrm>
          <a:prstGeom prst="rect">
            <a:avLst/>
          </a:prstGeom>
        </p:spPr>
      </p:pic>
      <p:pic>
        <p:nvPicPr>
          <p:cNvPr id="14" name="Picture 1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85358328-B2AB-4C54-A68D-567309485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25" y="4744192"/>
            <a:ext cx="1994002" cy="1130358"/>
          </a:xfrm>
          <a:prstGeom prst="rect">
            <a:avLst/>
          </a:prstGeom>
        </p:spPr>
      </p:pic>
      <p:pic>
        <p:nvPicPr>
          <p:cNvPr id="16" name="Picture 15" descr="A colorful powder explosion on a black background&#10;&#10;Description automatically generated">
            <a:extLst>
              <a:ext uri="{FF2B5EF4-FFF2-40B4-BE49-F238E27FC236}">
                <a16:creationId xmlns:a16="http://schemas.microsoft.com/office/drawing/2014/main" id="{42CA02B4-7AF9-8801-1B4B-D3F45DEC7D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7" y="513186"/>
            <a:ext cx="1865376" cy="1243584"/>
          </a:xfrm>
          <a:prstGeom prst="rect">
            <a:avLst/>
          </a:prstGeom>
        </p:spPr>
      </p:pic>
      <p:pic>
        <p:nvPicPr>
          <p:cNvPr id="18" name="Picture 17" descr="A close-up of a graph&#10;&#10;Description automatically generated">
            <a:extLst>
              <a:ext uri="{FF2B5EF4-FFF2-40B4-BE49-F238E27FC236}">
                <a16:creationId xmlns:a16="http://schemas.microsoft.com/office/drawing/2014/main" id="{B18F093F-03D8-ACD1-0C8E-39B80D0DD02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7" y="4219932"/>
            <a:ext cx="1653903" cy="18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4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28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3997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916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37946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331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1123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0372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8235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097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999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 Rotate labels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81175"/>
            <a:ext cx="5391150" cy="36290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61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2080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61480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3130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7849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18796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0804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05979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295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61945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903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Range Navigator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692739" cy="34413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7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8961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1752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8359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8018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25863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6909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0012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18371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845924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617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79" y="1524000"/>
            <a:ext cx="6624317" cy="3986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92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17128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0923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934485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018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1CF6A41-2A75-56B4-CEFC-AD53CDA94EEB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45233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92395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Time Picker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1935ED-317D-031B-2916-D7867DBF6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12827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Bullet Graph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763A21-1643-2A50-C28C-49DDFDA6D958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73803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62445B-48EF-C400-B6A8-7FC698FF513F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41313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>
                <a:solidFill>
                  <a:srgbClr val="29AB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Treemap</a:t>
            </a:r>
            <a:endParaRPr lang="en-US" sz="4500" dirty="0">
              <a:solidFill>
                <a:srgbClr val="29ABE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01740"/>
            <a:ext cx="9144000" cy="756260"/>
          </a:xfrm>
          <a:prstGeom prst="rect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GraphicFramePr/>
              <p:nvPr/>
            </p:nvGraphicFramePr>
            <p:xfrm>
              <a:off x="1524000" y="1397000"/>
              <a:ext cx="6096000" cy="4064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4E286D5D-32EE-C455-DD6D-35454E98C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1397000"/>
                <a:ext cx="6096000" cy="40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048619"/>
      </p:ext>
    </p:extLst>
  </p:cSld>
  <p:clrMapOvr>
    <a:masterClrMapping/>
  </p:clrMapOvr>
</p:sld>
</file>

<file path=ppt/theme/theme1.xml><?xml version="1.0" encoding="utf-8"?>
<a:theme xmlns:a="http://schemas.openxmlformats.org/drawingml/2006/main" name="syncfus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2E5780C1D70C43A158087F5887394A" ma:contentTypeVersion="12" ma:contentTypeDescription="Create a new document." ma:contentTypeScope="" ma:versionID="36df3d55aca39953101ddfb57b770dd6">
  <xsd:schema xmlns:xsd="http://www.w3.org/2001/XMLSchema" xmlns:xs="http://www.w3.org/2001/XMLSchema" xmlns:p="http://schemas.microsoft.com/office/2006/metadata/properties" xmlns:ns2="e3cecddb-4c93-4872-a6fd-42c36c2b9cc1" xmlns:ns3="ea382bfb-503e-4507-8bf8-b87f920e3b7e" targetNamespace="http://schemas.microsoft.com/office/2006/metadata/properties" ma:root="true" ma:fieldsID="bd28654f0b043df16ca454137a1c1995" ns2:_="" ns3:_="">
    <xsd:import namespace="e3cecddb-4c93-4872-a6fd-42c36c2b9cc1"/>
    <xsd:import namespace="ea382bfb-503e-4507-8bf8-b87f920e3b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Statu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cecddb-4c93-4872-a6fd-42c36c2b9c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tatus" ma:index="12" nillable="true" ma:displayName="Status" ma:default="Drafting" ma:format="Dropdown" ma:internalName="Status">
      <xsd:simpleType>
        <xsd:restriction base="dms:Choice">
          <xsd:enumeration value="Not Started"/>
          <xsd:enumeration value="Drafting"/>
          <xsd:enumeration value="Under PO review"/>
          <xsd:enumeration value="Under PLO review"/>
          <xsd:enumeration value="Under GH team review"/>
        </xsd:restriction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27adbbb-6bc9-4338-944a-893b363ad6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82bfb-503e-4507-8bf8-b87f920e3b7e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104a-6e7d-4d18-84d8-0117cc748af3}" ma:internalName="TaxCatchAll" ma:showField="CatchAllData" ma:web="ea382bfb-503e-4507-8bf8-b87f920e3b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cecddb-4c93-4872-a6fd-42c36c2b9cc1">
      <Terms xmlns="http://schemas.microsoft.com/office/infopath/2007/PartnerControls"/>
    </lcf76f155ced4ddcb4097134ff3c332f>
    <TaxCatchAll xmlns="ea382bfb-503e-4507-8bf8-b87f920e3b7e" xsi:nil="true"/>
    <Status xmlns="e3cecddb-4c93-4872-a6fd-42c36c2b9cc1">Drafting</Status>
  </documentManagement>
</p:properties>
</file>

<file path=customXml/itemProps1.xml><?xml version="1.0" encoding="utf-8"?>
<ds:datastoreItem xmlns:ds="http://schemas.openxmlformats.org/officeDocument/2006/customXml" ds:itemID="{D80E0C80-C8A2-4A9F-86CF-6942BDB18811}"/>
</file>

<file path=customXml/itemProps2.xml><?xml version="1.0" encoding="utf-8"?>
<ds:datastoreItem xmlns:ds="http://schemas.openxmlformats.org/officeDocument/2006/customXml" ds:itemID="{9F71FC8C-427D-4336-AFA2-D517A2062F72}"/>
</file>

<file path=customXml/itemProps3.xml><?xml version="1.0" encoding="utf-8"?>
<ds:datastoreItem xmlns:ds="http://schemas.openxmlformats.org/officeDocument/2006/customXml" ds:itemID="{A92AEF8E-0540-44F6-86A4-E0825576D94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4124</TotalTime>
  <Words>2159</Words>
  <Application>Microsoft Office PowerPoint</Application>
  <PresentationFormat>On-screen Show (4:3)</PresentationFormat>
  <Paragraphs>1241</Paragraphs>
  <Slides>500</Slides>
  <Notes>493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500</vt:i4>
      </vt:variant>
    </vt:vector>
  </HeadingPairs>
  <TitlesOfParts>
    <vt:vector size="504" baseType="lpstr">
      <vt:lpstr>Arial</vt:lpstr>
      <vt:lpstr>Calibri</vt:lpstr>
      <vt:lpstr>Segoe UI</vt:lpstr>
      <vt:lpstr>syncfusion</vt:lpstr>
      <vt:lpstr>Support Analysis </vt:lpstr>
      <vt:lpstr>PowerPoint Presentation</vt:lpstr>
      <vt:lpstr>Grid</vt:lpstr>
      <vt:lpstr>Chart</vt:lpstr>
      <vt:lpstr>Chart smart labels</vt:lpstr>
      <vt:lpstr>Chart Rows</vt:lpstr>
      <vt:lpstr>Chart Rotate labels</vt:lpstr>
      <vt:lpstr>Range Navigator</vt:lpstr>
      <vt:lpstr>Diagram</vt:lpstr>
      <vt:lpstr>Diagram Mindmap</vt:lpstr>
      <vt:lpstr>Gantt</vt:lpstr>
      <vt:lpstr>Range Navigator</vt:lpstr>
      <vt:lpstr>Schedule</vt:lpstr>
      <vt:lpstr>Bullet Graph</vt:lpstr>
      <vt:lpstr>Bullet Graph</vt:lpstr>
      <vt:lpstr>Linear Gauge</vt:lpstr>
      <vt:lpstr>Schedule</vt:lpstr>
      <vt:lpstr>Linear Gauge</vt:lpstr>
      <vt:lpstr>Maps</vt:lpstr>
      <vt:lpstr>Treemap</vt:lpstr>
      <vt:lpstr>Bullet Graph</vt:lpstr>
      <vt:lpstr>Bullet Graph</vt:lpstr>
      <vt:lpstr>Maps</vt:lpstr>
      <vt:lpstr>Treemap</vt:lpstr>
      <vt:lpstr>Bullet Graph</vt:lpstr>
      <vt:lpstr>Bullet Graph</vt:lpstr>
      <vt:lpstr>Maps</vt:lpstr>
      <vt:lpstr>Treemap</vt:lpstr>
      <vt:lpstr>Bullet Graph</vt:lpstr>
      <vt:lpstr>Bullet Graph</vt:lpstr>
      <vt:lpstr>Maps</vt:lpstr>
      <vt:lpstr>Treemap</vt:lpstr>
      <vt:lpstr>Bullet Graph</vt:lpstr>
      <vt:lpstr>Bullet Graph</vt:lpstr>
      <vt:lpstr>Maps</vt:lpstr>
      <vt:lpstr>Treemap</vt:lpstr>
      <vt:lpstr>Menu</vt:lpstr>
      <vt:lpstr>Olap Grid</vt:lpstr>
      <vt:lpstr>Olap Chart</vt:lpstr>
      <vt:lpstr>Olap Client</vt:lpstr>
      <vt:lpstr>Olap Gauge</vt:lpstr>
      <vt:lpstr>Accordion</vt:lpstr>
      <vt:lpstr>Progress Bar</vt:lpstr>
      <vt:lpstr>Rating</vt:lpstr>
      <vt:lpstr>Bullet Graph</vt:lpstr>
      <vt:lpstr>Bullet Graph</vt:lpstr>
      <vt:lpstr>Maps</vt:lpstr>
      <vt:lpstr>Treemap</vt:lpstr>
      <vt:lpstr>Bullet Graph</vt:lpstr>
      <vt:lpstr>Bullet Graph</vt:lpstr>
      <vt:lpstr>Maps</vt:lpstr>
      <vt:lpstr>Treemap</vt:lpstr>
      <vt:lpstr>Bullet Graph</vt:lpstr>
      <vt:lpstr>Bullet Graph</vt:lpstr>
      <vt:lpstr>Maps</vt:lpstr>
      <vt:lpstr>Treemap</vt:lpstr>
      <vt:lpstr>Bullet Graph</vt:lpstr>
      <vt:lpstr>Bullet Graph</vt:lpstr>
      <vt:lpstr>Maps</vt:lpstr>
      <vt:lpstr>Treemap</vt:lpstr>
      <vt:lpstr>Bullet Graph</vt:lpstr>
      <vt:lpstr>Bullet Graph</vt:lpstr>
      <vt:lpstr>Maps</vt:lpstr>
      <vt:lpstr>Treemap</vt:lpstr>
      <vt:lpstr>Bullet Graph</vt:lpstr>
      <vt:lpstr>Bullet Graph</vt:lpstr>
      <vt:lpstr>Maps</vt:lpstr>
      <vt:lpstr>Treemap</vt:lpstr>
      <vt:lpstr>Bullet Graph</vt:lpstr>
      <vt:lpstr>Bullet Graph</vt:lpstr>
      <vt:lpstr>Maps</vt:lpstr>
      <vt:lpstr>Treemap</vt:lpstr>
      <vt:lpstr>Bullet Graph</vt:lpstr>
      <vt:lpstr>Bullet Graph</vt:lpstr>
      <vt:lpstr>Bullet Graph</vt:lpstr>
      <vt:lpstr>Maps</vt:lpstr>
      <vt:lpstr>Treemap</vt:lpstr>
      <vt:lpstr>Bullet Graph</vt:lpstr>
      <vt:lpstr>Date Time Picker</vt:lpstr>
      <vt:lpstr>Bullet Graph</vt:lpstr>
      <vt:lpstr>Maps</vt:lpstr>
      <vt:lpstr>Treemap</vt:lpstr>
      <vt:lpstr>Bullet Graph</vt:lpstr>
      <vt:lpstr>Date Time Picker</vt:lpstr>
      <vt:lpstr>Bullet Graph</vt:lpstr>
      <vt:lpstr>Maps</vt:lpstr>
      <vt:lpstr>Treemap</vt:lpstr>
      <vt:lpstr>Bullet Graph</vt:lpstr>
      <vt:lpstr>Date Time Picker</vt:lpstr>
      <vt:lpstr>Date Time Picker</vt:lpstr>
      <vt:lpstr>Bullet Graph</vt:lpstr>
      <vt:lpstr>Maps</vt:lpstr>
      <vt:lpstr>Treemap</vt:lpstr>
      <vt:lpstr>Bullet Graph</vt:lpstr>
      <vt:lpstr>Date Time Picker</vt:lpstr>
      <vt:lpstr>Date Time Picker</vt:lpstr>
      <vt:lpstr>Bullet Graph</vt:lpstr>
      <vt:lpstr>Maps</vt:lpstr>
      <vt:lpstr>Treemap</vt:lpstr>
      <vt:lpstr>Bullet Graph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Support Analysis 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Bullet Graph</vt:lpstr>
      <vt:lpstr>Date Time Picker</vt:lpstr>
      <vt:lpstr>Date Time Picker</vt:lpstr>
      <vt:lpstr>Grid</vt:lpstr>
      <vt:lpstr>Chart</vt:lpstr>
      <vt:lpstr>Support Analysis </vt:lpstr>
      <vt:lpstr>Grid</vt:lpstr>
      <vt:lpstr>Chart</vt:lpstr>
      <vt:lpstr>Support Analysis </vt:lpstr>
      <vt:lpstr>Grid</vt:lpstr>
      <vt:lpstr>Chart</vt:lpstr>
      <vt:lpstr>Chart smart labels</vt:lpstr>
      <vt:lpstr>Support Analysis </vt:lpstr>
      <vt:lpstr>Chart</vt:lpstr>
      <vt:lpstr>Time Picker</vt:lpstr>
      <vt:lpstr>Date Time Picker</vt:lpstr>
      <vt:lpstr>Dialog</vt:lpstr>
      <vt:lpstr>Maps</vt:lpstr>
      <vt:lpstr>Treemap</vt:lpstr>
      <vt:lpstr>Bullet Graph</vt:lpstr>
      <vt:lpstr>Date Time Picker</vt:lpstr>
      <vt:lpstr>Date Time Picker</vt:lpstr>
      <vt:lpstr>Maps</vt:lpstr>
      <vt:lpstr>Treemap</vt:lpstr>
      <vt:lpstr>Scrollbar</vt:lpstr>
      <vt:lpstr>Barcode</vt:lpstr>
      <vt:lpstr>Demo</vt:lpstr>
      <vt:lpstr>Support Analysis </vt:lpstr>
      <vt:lpstr>Range Navigator</vt:lpstr>
      <vt:lpstr>Maps</vt:lpstr>
      <vt:lpstr>Treemap</vt:lpstr>
      <vt:lpstr>Bullet Graph</vt:lpstr>
      <vt:lpstr>Date Time Picker</vt:lpstr>
      <vt:lpstr>Date Time Picker</vt:lpstr>
      <vt:lpstr>Date Time Picker</vt:lpstr>
      <vt:lpstr>Diagram</vt:lpstr>
      <vt:lpstr>Schedule</vt:lpstr>
      <vt:lpstr>Date Time Picker</vt:lpstr>
      <vt:lpstr>Date Time Picker</vt:lpstr>
      <vt:lpstr>Date Time Picker</vt:lpstr>
      <vt:lpstr>Bullet Graph</vt:lpstr>
      <vt:lpstr>Bullet Graph</vt:lpstr>
      <vt:lpstr>Linear Gauge</vt:lpstr>
      <vt:lpstr>Schedule</vt:lpstr>
      <vt:lpstr>Linear Gauge</vt:lpstr>
      <vt:lpstr>Maps</vt:lpstr>
      <vt:lpstr>Treemap</vt:lpstr>
      <vt:lpstr>Date Picker</vt:lpstr>
      <vt:lpstr>Time Picker</vt:lpstr>
      <vt:lpstr>Linear Gauge</vt:lpstr>
      <vt:lpstr>Time Picker</vt:lpstr>
      <vt:lpstr>Date Time Picker</vt:lpstr>
      <vt:lpstr>Text Boxes</vt:lpstr>
      <vt:lpstr>Auto Complete</vt:lpstr>
      <vt:lpstr>Tree View</vt:lpstr>
      <vt:lpstr>Rich Text Box</vt:lpstr>
      <vt:lpstr>Rotator</vt:lpstr>
      <vt:lpstr>Tabs</vt:lpstr>
      <vt:lpstr>Menu</vt:lpstr>
      <vt:lpstr>Olap Grid</vt:lpstr>
      <vt:lpstr>Olap Chart</vt:lpstr>
      <vt:lpstr>Olap Client</vt:lpstr>
      <vt:lpstr>Olap Gauge</vt:lpstr>
      <vt:lpstr>Accordion</vt:lpstr>
      <vt:lpstr>Progress Bar</vt:lpstr>
      <vt:lpstr>Rating</vt:lpstr>
      <vt:lpstr>Drop DownList</vt:lpstr>
      <vt:lpstr>Slider</vt:lpstr>
      <vt:lpstr>Splitter</vt:lpstr>
      <vt:lpstr>Tag Cloud</vt:lpstr>
      <vt:lpstr>Button</vt:lpstr>
      <vt:lpstr>Toolbar</vt:lpstr>
      <vt:lpstr>Waiting Popup</vt:lpstr>
      <vt:lpstr>Dialog</vt:lpstr>
      <vt:lpstr>Scrollbar</vt:lpstr>
      <vt:lpstr>Barcode</vt:lpstr>
      <vt:lpstr>Demo</vt:lpstr>
      <vt:lpstr>Support Analysis </vt:lpstr>
      <vt:lpstr>PowerPoint Presentation</vt:lpstr>
      <vt:lpstr>Grid</vt:lpstr>
      <vt:lpstr>Chart</vt:lpstr>
      <vt:lpstr>Chart smart labels</vt:lpstr>
      <vt:lpstr>Chart Rows</vt:lpstr>
      <vt:lpstr>Chart Rotate labels</vt:lpstr>
      <vt:lpstr>Range Navigator</vt:lpstr>
      <vt:lpstr>Diagram</vt:lpstr>
      <vt:lpstr>Diagram Mindmap</vt:lpstr>
      <vt:lpstr>Gantt</vt:lpstr>
      <vt:lpstr>Range Navigator</vt:lpstr>
      <vt:lpstr>Schedule</vt:lpstr>
      <vt:lpstr>Bullet Graph</vt:lpstr>
      <vt:lpstr>Bullet Graph</vt:lpstr>
      <vt:lpstr>Linear Gauge</vt:lpstr>
      <vt:lpstr>Schedule</vt:lpstr>
      <vt:lpstr>Linear Gauge</vt:lpstr>
      <vt:lpstr>Maps</vt:lpstr>
      <vt:lpstr>Treemap</vt:lpstr>
      <vt:lpstr>Date Picker</vt:lpstr>
      <vt:lpstr>Time Picker</vt:lpstr>
      <vt:lpstr>Linear Gauge</vt:lpstr>
      <vt:lpstr>Time Picker</vt:lpstr>
      <vt:lpstr>Date Time Picker</vt:lpstr>
      <vt:lpstr>Text Boxes</vt:lpstr>
      <vt:lpstr>Auto Complete</vt:lpstr>
      <vt:lpstr>Tree View</vt:lpstr>
      <vt:lpstr>Rich Text Box</vt:lpstr>
      <vt:lpstr>Rotator</vt:lpstr>
      <vt:lpstr>Tabs</vt:lpstr>
      <vt:lpstr>Menu</vt:lpstr>
      <vt:lpstr>Olap Grid</vt:lpstr>
      <vt:lpstr>Olap Chart</vt:lpstr>
      <vt:lpstr>Olap Client</vt:lpstr>
      <vt:lpstr>Olap Gauge</vt:lpstr>
      <vt:lpstr>Accordion</vt:lpstr>
      <vt:lpstr>Progress Bar</vt:lpstr>
      <vt:lpstr>Rating</vt:lpstr>
      <vt:lpstr>Drop DownList</vt:lpstr>
      <vt:lpstr>Slider</vt:lpstr>
      <vt:lpstr>Splitter</vt:lpstr>
      <vt:lpstr>Tag Cloud</vt:lpstr>
      <vt:lpstr>Button</vt:lpstr>
      <vt:lpstr>Toolbar</vt:lpstr>
      <vt:lpstr>Waiting Popup</vt:lpstr>
      <vt:lpstr>Dialog</vt:lpstr>
      <vt:lpstr>Scrollbar</vt:lpstr>
      <vt:lpstr>Barcode</vt:lpstr>
      <vt:lpstr>Demo</vt:lpstr>
      <vt:lpstr>Support Analysis </vt:lpstr>
      <vt:lpstr>PowerPoint Presentation</vt:lpstr>
      <vt:lpstr>Grid</vt:lpstr>
      <vt:lpstr>Chart</vt:lpstr>
      <vt:lpstr>Chart smart labels</vt:lpstr>
      <vt:lpstr>Chart Rows</vt:lpstr>
      <vt:lpstr>Chart Rotate labels</vt:lpstr>
      <vt:lpstr>Range Navigator</vt:lpstr>
      <vt:lpstr>Diagram</vt:lpstr>
      <vt:lpstr>Diagram Mindmap</vt:lpstr>
      <vt:lpstr>Gantt</vt:lpstr>
      <vt:lpstr>Range Navigator</vt:lpstr>
      <vt:lpstr>Schedule</vt:lpstr>
      <vt:lpstr>Bullet Graph</vt:lpstr>
      <vt:lpstr>Bullet Graph</vt:lpstr>
      <vt:lpstr>Linear Gauge</vt:lpstr>
      <vt:lpstr>Schedule</vt:lpstr>
      <vt:lpstr>Linear Gauge</vt:lpstr>
      <vt:lpstr>Maps</vt:lpstr>
      <vt:lpstr>Treemap</vt:lpstr>
      <vt:lpstr>Date Picker</vt:lpstr>
      <vt:lpstr>Time Picker</vt:lpstr>
      <vt:lpstr>Linear Gauge</vt:lpstr>
      <vt:lpstr>Time Picker</vt:lpstr>
      <vt:lpstr>Date Time Picker</vt:lpstr>
      <vt:lpstr>Text Boxes</vt:lpstr>
      <vt:lpstr>Auto Complete</vt:lpstr>
      <vt:lpstr>Tree View</vt:lpstr>
      <vt:lpstr>Rich Text Box</vt:lpstr>
      <vt:lpstr>Rotator</vt:lpstr>
      <vt:lpstr>Tabs</vt:lpstr>
      <vt:lpstr>Menu</vt:lpstr>
      <vt:lpstr>Olap Grid</vt:lpstr>
      <vt:lpstr>Olap Chart</vt:lpstr>
      <vt:lpstr>Olap Client</vt:lpstr>
      <vt:lpstr>Olap Gauge</vt:lpstr>
      <vt:lpstr>Accordion</vt:lpstr>
      <vt:lpstr>Progress Bar</vt:lpstr>
      <vt:lpstr>Rating</vt:lpstr>
      <vt:lpstr>Drop DownList</vt:lpstr>
      <vt:lpstr>Slider</vt:lpstr>
      <vt:lpstr>Splitter</vt:lpstr>
      <vt:lpstr>Tag Cloud</vt:lpstr>
      <vt:lpstr>Button</vt:lpstr>
      <vt:lpstr>Toolbar</vt:lpstr>
      <vt:lpstr>Waiting Popup</vt:lpstr>
      <vt:lpstr>Dialog</vt:lpstr>
      <vt:lpstr>Scrollbar</vt:lpstr>
      <vt:lpstr>Barcode</vt:lpstr>
      <vt:lpstr>Demo</vt:lpstr>
      <vt:lpstr>Support Analysis </vt:lpstr>
      <vt:lpstr>PowerPoint Presentation</vt:lpstr>
      <vt:lpstr>Grid</vt:lpstr>
      <vt:lpstr>Chart</vt:lpstr>
      <vt:lpstr>Chart smart labels</vt:lpstr>
      <vt:lpstr>Chart Rows</vt:lpstr>
      <vt:lpstr>Chart Rotate labels</vt:lpstr>
      <vt:lpstr>Range Navigator</vt:lpstr>
      <vt:lpstr>Diagram</vt:lpstr>
      <vt:lpstr>Diagram Mindmap</vt:lpstr>
      <vt:lpstr>Gantt</vt:lpstr>
      <vt:lpstr>Range Navigator</vt:lpstr>
      <vt:lpstr>Schedule</vt:lpstr>
      <vt:lpstr>Bullet Graph</vt:lpstr>
      <vt:lpstr>Bullet Graph</vt:lpstr>
      <vt:lpstr>Linear Gauge</vt:lpstr>
      <vt:lpstr>Schedule</vt:lpstr>
      <vt:lpstr>Linear Gauge</vt:lpstr>
      <vt:lpstr>Maps</vt:lpstr>
      <vt:lpstr>Treemap</vt:lpstr>
      <vt:lpstr>Date Picker</vt:lpstr>
      <vt:lpstr>Time Picker</vt:lpstr>
      <vt:lpstr>Linear Gauge</vt:lpstr>
      <vt:lpstr>Time Picker</vt:lpstr>
      <vt:lpstr>Date Time Picker</vt:lpstr>
      <vt:lpstr>Text Boxes</vt:lpstr>
      <vt:lpstr>Auto Complete</vt:lpstr>
      <vt:lpstr>Tree View</vt:lpstr>
      <vt:lpstr>Rich Text Box</vt:lpstr>
      <vt:lpstr>Rotator</vt:lpstr>
      <vt:lpstr>Tabs</vt:lpstr>
      <vt:lpstr>Menu</vt:lpstr>
      <vt:lpstr>Olap Grid</vt:lpstr>
      <vt:lpstr>Olap Chart</vt:lpstr>
      <vt:lpstr>Olap Client</vt:lpstr>
      <vt:lpstr>Olap Gauge</vt:lpstr>
      <vt:lpstr>Accordion</vt:lpstr>
      <vt:lpstr>Progress Bar</vt:lpstr>
      <vt:lpstr>Rating</vt:lpstr>
      <vt:lpstr>Drop DownList</vt:lpstr>
      <vt:lpstr>Slider</vt:lpstr>
      <vt:lpstr>Splitter</vt:lpstr>
      <vt:lpstr>Tag Cloud</vt:lpstr>
      <vt:lpstr>Button</vt:lpstr>
      <vt:lpstr>Toolbar</vt:lpstr>
      <vt:lpstr>Waiting Popup</vt:lpstr>
      <vt:lpstr>Dialog</vt:lpstr>
      <vt:lpstr>Scrollbar</vt:lpstr>
      <vt:lpstr>Barcode</vt:lpstr>
      <vt:lpstr>Demo</vt:lpstr>
      <vt:lpstr>Support Analysis </vt:lpstr>
      <vt:lpstr>PowerPoint Presentation</vt:lpstr>
      <vt:lpstr>Grid</vt:lpstr>
      <vt:lpstr>Chart</vt:lpstr>
      <vt:lpstr>Chart smart labels</vt:lpstr>
      <vt:lpstr>Chart Rows</vt:lpstr>
      <vt:lpstr>Chart Rotate labels</vt:lpstr>
      <vt:lpstr>Range Navigator</vt:lpstr>
      <vt:lpstr>Diagram</vt:lpstr>
      <vt:lpstr>Diagram Mindmap</vt:lpstr>
      <vt:lpstr>Gantt</vt:lpstr>
      <vt:lpstr>Range Navigator</vt:lpstr>
      <vt:lpstr>Schedule</vt:lpstr>
      <vt:lpstr>Bullet Graph</vt:lpstr>
      <vt:lpstr>Bullet Graph</vt:lpstr>
      <vt:lpstr>Linear Gauge</vt:lpstr>
      <vt:lpstr>Schedule</vt:lpstr>
      <vt:lpstr>Linear Gauge</vt:lpstr>
      <vt:lpstr>Maps</vt:lpstr>
      <vt:lpstr>Treemap</vt:lpstr>
      <vt:lpstr>Date Picker</vt:lpstr>
      <vt:lpstr>Time Picker</vt:lpstr>
      <vt:lpstr>Linear Gauge</vt:lpstr>
      <vt:lpstr>Time Picker</vt:lpstr>
      <vt:lpstr>Date Time Picker</vt:lpstr>
      <vt:lpstr>Text Boxes</vt:lpstr>
      <vt:lpstr>Auto Complete</vt:lpstr>
      <vt:lpstr>Tree View</vt:lpstr>
      <vt:lpstr>Rich Text Box</vt:lpstr>
      <vt:lpstr>Rotator</vt:lpstr>
      <vt:lpstr>Tabs</vt:lpstr>
      <vt:lpstr>Menu</vt:lpstr>
      <vt:lpstr>Olap Grid</vt:lpstr>
      <vt:lpstr>Olap Chart</vt:lpstr>
      <vt:lpstr>Olap Client</vt:lpstr>
      <vt:lpstr>Olap Gauge</vt:lpstr>
      <vt:lpstr>Accordion</vt:lpstr>
      <vt:lpstr>Progress Bar</vt:lpstr>
      <vt:lpstr>Rating</vt:lpstr>
      <vt:lpstr>Drop DownList</vt:lpstr>
      <vt:lpstr>Slider</vt:lpstr>
      <vt:lpstr>Splitter</vt:lpstr>
      <vt:lpstr>Tag Cloud</vt:lpstr>
      <vt:lpstr>Button</vt:lpstr>
      <vt:lpstr>Toolbar</vt:lpstr>
      <vt:lpstr>Waiting Popup</vt:lpstr>
      <vt:lpstr>Dialog</vt:lpstr>
      <vt:lpstr>Scrollbar</vt:lpstr>
      <vt:lpstr>Barcode</vt:lpstr>
      <vt:lpstr>Demo</vt:lpstr>
      <vt:lpstr>Support Analysis </vt:lpstr>
      <vt:lpstr>PowerPoint Presentation</vt:lpstr>
      <vt:lpstr>Grid</vt:lpstr>
      <vt:lpstr>Chart</vt:lpstr>
      <vt:lpstr>Chart smart labels</vt:lpstr>
      <vt:lpstr>Chart Rows</vt:lpstr>
      <vt:lpstr>Chart Rotate labels</vt:lpstr>
      <vt:lpstr>Range Navigator</vt:lpstr>
      <vt:lpstr>Diagram</vt:lpstr>
      <vt:lpstr>Diagram Mindmap</vt:lpstr>
      <vt:lpstr>Gantt</vt:lpstr>
      <vt:lpstr>Range Navigator</vt:lpstr>
      <vt:lpstr>Schedule</vt:lpstr>
      <vt:lpstr>Bullet Graph</vt:lpstr>
      <vt:lpstr>Bullet Graph</vt:lpstr>
      <vt:lpstr>Linear Gauge</vt:lpstr>
      <vt:lpstr>Schedule</vt:lpstr>
      <vt:lpstr>Linear Gauge</vt:lpstr>
      <vt:lpstr>Maps</vt:lpstr>
      <vt:lpstr>Treemap</vt:lpstr>
      <vt:lpstr>Date Picker</vt:lpstr>
      <vt:lpstr>Time Picker</vt:lpstr>
      <vt:lpstr>Linear Gauge</vt:lpstr>
      <vt:lpstr>Time Picker</vt:lpstr>
      <vt:lpstr>Date Time Picker</vt:lpstr>
      <vt:lpstr>Text Boxes</vt:lpstr>
      <vt:lpstr>Auto Complete</vt:lpstr>
      <vt:lpstr>Tree View</vt:lpstr>
      <vt:lpstr>Rich Text Box</vt:lpstr>
      <vt:lpstr>Rotator</vt:lpstr>
      <vt:lpstr>Tabs</vt:lpstr>
      <vt:lpstr>Menu</vt:lpstr>
      <vt:lpstr>Olap Grid</vt:lpstr>
      <vt:lpstr>Olap Chart</vt:lpstr>
      <vt:lpstr>Olap Client</vt:lpstr>
      <vt:lpstr>Olap Gauge</vt:lpstr>
      <vt:lpstr>Accordion</vt:lpstr>
      <vt:lpstr>Progress Bar</vt:lpstr>
      <vt:lpstr>Rating</vt:lpstr>
      <vt:lpstr>Drop DownList</vt:lpstr>
      <vt:lpstr>Slider</vt:lpstr>
      <vt:lpstr>Splitter</vt:lpstr>
      <vt:lpstr>Tag Cloud</vt:lpstr>
      <vt:lpstr>Button</vt:lpstr>
      <vt:lpstr>Toolbar</vt:lpstr>
      <vt:lpstr>Waiting Popup</vt:lpstr>
      <vt:lpstr>Dialog</vt:lpstr>
      <vt:lpstr>Scrollbar</vt:lpstr>
      <vt:lpstr>Barcode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Syncfusion Inc</dc:creator>
  <cp:keywords>ASP.NET MVC;Mobile</cp:keywords>
  <cp:lastModifiedBy>Dharanitharan Ayyasamy</cp:lastModifiedBy>
  <cp:revision>1097</cp:revision>
  <cp:lastPrinted>2011-10-13T18:29:10Z</cp:lastPrinted>
  <dcterms:created xsi:type="dcterms:W3CDTF">2010-05-23T02:43:34Z</dcterms:created>
  <dcterms:modified xsi:type="dcterms:W3CDTF">2024-10-14T15:39:36Z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0x0101008E2E5780C1D70C43A158087F5887394A</vt:lpwstr>
  </property>
</Properties>
</file>